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86" r:id="rId3"/>
    <p:sldId id="263" r:id="rId4"/>
    <p:sldId id="287" r:id="rId5"/>
    <p:sldId id="288" r:id="rId6"/>
    <p:sldId id="289" r:id="rId7"/>
    <p:sldId id="290" r:id="rId8"/>
    <p:sldId id="293" r:id="rId9"/>
    <p:sldId id="294" r:id="rId10"/>
    <p:sldId id="295" r:id="rId11"/>
    <p:sldId id="296" r:id="rId12"/>
    <p:sldId id="291" r:id="rId13"/>
    <p:sldId id="292" r:id="rId14"/>
    <p:sldId id="297" r:id="rId15"/>
    <p:sldId id="298" r:id="rId16"/>
    <p:sldId id="299" r:id="rId17"/>
    <p:sldId id="300" r:id="rId18"/>
    <p:sldId id="301" r:id="rId19"/>
    <p:sldId id="302" r:id="rId20"/>
    <p:sldId id="303" r:id="rId21"/>
    <p:sldId id="304" r:id="rId22"/>
    <p:sldId id="305" r:id="rId23"/>
    <p:sldId id="258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941" autoAdjust="0"/>
  </p:normalViewPr>
  <p:slideViewPr>
    <p:cSldViewPr>
      <p:cViewPr>
        <p:scale>
          <a:sx n="90" d="100"/>
          <a:sy n="90" d="100"/>
        </p:scale>
        <p:origin x="-1192" y="-104"/>
      </p:cViewPr>
      <p:guideLst>
        <p:guide orient="horz" pos="2160"/>
        <p:guide orient="horz" pos="2432"/>
        <p:guide orient="horz" pos="2750"/>
        <p:guide orient="horz" pos="3974"/>
        <p:guide orient="horz" pos="436"/>
        <p:guide pos="2880"/>
        <p:guide pos="2562"/>
        <p:guide pos="53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840"/>
    </p:cViewPr>
  </p:sorterViewPr>
  <p:notesViewPr>
    <p:cSldViewPr showGuides="1">
      <p:cViewPr varScale="1">
        <p:scale>
          <a:sx n="51" d="100"/>
          <a:sy n="51" d="100"/>
        </p:scale>
        <p:origin x="-291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35923E-BB71-B743-9B77-C0B233678B67}" type="doc">
      <dgm:prSet loTypeId="urn:microsoft.com/office/officeart/2008/layout/HalfCircle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4905FB-465E-BE4C-B389-8B1C71151FB8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1" dirty="0" smtClean="0">
              <a:solidFill>
                <a:srgbClr val="8DC448"/>
              </a:solidFill>
            </a:rPr>
            <a:t>First Street </a:t>
          </a:r>
        </a:p>
        <a:p>
          <a:pPr>
            <a:spcAft>
              <a:spcPts val="0"/>
            </a:spcAft>
          </a:pPr>
          <a:r>
            <a:rPr lang="en-US" sz="1050" b="1" dirty="0" smtClean="0">
              <a:solidFill>
                <a:srgbClr val="8DC448"/>
              </a:solidFill>
            </a:rPr>
            <a:t>Credit Union</a:t>
          </a:r>
          <a:endParaRPr lang="en-US" sz="1050" b="1" dirty="0">
            <a:solidFill>
              <a:srgbClr val="8DC448"/>
            </a:solidFill>
          </a:endParaRPr>
        </a:p>
      </dgm:t>
    </dgm:pt>
    <dgm:pt modelId="{ACEA2C4B-D086-9C4D-82C6-50E9BEBEC138}" type="parTrans" cxnId="{169D69CC-3318-6F42-AF1C-64E400A55E75}">
      <dgm:prSet/>
      <dgm:spPr/>
      <dgm:t>
        <a:bodyPr/>
        <a:lstStyle/>
        <a:p>
          <a:endParaRPr lang="en-US"/>
        </a:p>
      </dgm:t>
    </dgm:pt>
    <dgm:pt modelId="{A7A116C9-9AD4-0149-8BEB-84EE085D4F40}" type="sibTrans" cxnId="{169D69CC-3318-6F42-AF1C-64E400A55E75}">
      <dgm:prSet/>
      <dgm:spPr/>
      <dgm:t>
        <a:bodyPr/>
        <a:lstStyle/>
        <a:p>
          <a:endParaRPr lang="en-US"/>
        </a:p>
      </dgm:t>
    </dgm:pt>
    <dgm:pt modelId="{C6643876-7D8B-9142-8405-74AB878666CC}">
      <dgm:prSet phldrT="[Text]" custT="1"/>
      <dgm:spPr/>
      <dgm:t>
        <a:bodyPr/>
        <a:lstStyle/>
        <a:p>
          <a:r>
            <a:rPr lang="en-US" sz="1050" b="1" dirty="0" smtClean="0">
              <a:solidFill>
                <a:srgbClr val="8DC448"/>
              </a:solidFill>
            </a:rPr>
            <a:t>Alpha Insurance </a:t>
          </a:r>
        </a:p>
        <a:p>
          <a:r>
            <a:rPr lang="en-US" sz="1050" b="1" dirty="0" smtClean="0">
              <a:solidFill>
                <a:srgbClr val="8DC448"/>
              </a:solidFill>
            </a:rPr>
            <a:t>Group</a:t>
          </a:r>
          <a:endParaRPr lang="en-US" sz="1050" b="1" dirty="0">
            <a:solidFill>
              <a:srgbClr val="8DC448"/>
            </a:solidFill>
          </a:endParaRPr>
        </a:p>
      </dgm:t>
    </dgm:pt>
    <dgm:pt modelId="{6E2E3822-34A6-DE47-B4BA-EAC130BCB474}" type="parTrans" cxnId="{3017E42F-65C0-5142-AEDE-E346829067AE}">
      <dgm:prSet/>
      <dgm:spPr/>
      <dgm:t>
        <a:bodyPr/>
        <a:lstStyle/>
        <a:p>
          <a:endParaRPr lang="en-US"/>
        </a:p>
      </dgm:t>
    </dgm:pt>
    <dgm:pt modelId="{1EFC2379-A896-7347-BA69-105128D35536}" type="sibTrans" cxnId="{3017E42F-65C0-5142-AEDE-E346829067AE}">
      <dgm:prSet/>
      <dgm:spPr/>
      <dgm:t>
        <a:bodyPr/>
        <a:lstStyle/>
        <a:p>
          <a:endParaRPr lang="en-US"/>
        </a:p>
      </dgm:t>
    </dgm:pt>
    <dgm:pt modelId="{F40BE3FA-4EDE-F94F-8C71-616DB11EDB15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1" dirty="0" smtClean="0">
              <a:solidFill>
                <a:srgbClr val="8DC448"/>
              </a:solidFill>
            </a:rPr>
            <a:t>John Elway </a:t>
          </a:r>
        </a:p>
        <a:p>
          <a:pPr>
            <a:spcAft>
              <a:spcPts val="0"/>
            </a:spcAft>
          </a:pPr>
          <a:r>
            <a:rPr lang="en-US" sz="1050" b="1" dirty="0" smtClean="0">
              <a:solidFill>
                <a:srgbClr val="8DC448"/>
              </a:solidFill>
            </a:rPr>
            <a:t>Auto Nation</a:t>
          </a:r>
          <a:endParaRPr lang="en-US" sz="1050" b="1" dirty="0">
            <a:solidFill>
              <a:srgbClr val="8DC448"/>
            </a:solidFill>
          </a:endParaRPr>
        </a:p>
      </dgm:t>
    </dgm:pt>
    <dgm:pt modelId="{4809526E-226F-1748-A489-A6EB08A618A4}" type="parTrans" cxnId="{49C7FFF6-A220-7D4E-BB57-2A898DD79650}">
      <dgm:prSet/>
      <dgm:spPr/>
      <dgm:t>
        <a:bodyPr/>
        <a:lstStyle/>
        <a:p>
          <a:endParaRPr lang="en-US"/>
        </a:p>
      </dgm:t>
    </dgm:pt>
    <dgm:pt modelId="{89EE85B8-F8A1-4F40-9163-0A2C1102DF08}" type="sibTrans" cxnId="{49C7FFF6-A220-7D4E-BB57-2A898DD79650}">
      <dgm:prSet/>
      <dgm:spPr/>
      <dgm:t>
        <a:bodyPr/>
        <a:lstStyle/>
        <a:p>
          <a:endParaRPr lang="en-US"/>
        </a:p>
      </dgm:t>
    </dgm:pt>
    <dgm:pt modelId="{4CEE2232-86DB-CB43-9682-C1C736B9EF24}">
      <dgm:prSet phldrT="[Text]" custT="1"/>
      <dgm:spPr/>
      <dgm:t>
        <a:bodyPr/>
        <a:lstStyle/>
        <a:p>
          <a:r>
            <a:rPr lang="en-US" sz="1050" b="1" dirty="0" smtClean="0">
              <a:solidFill>
                <a:srgbClr val="8DC448"/>
              </a:solidFill>
            </a:rPr>
            <a:t>Zero Cool</a:t>
          </a:r>
        </a:p>
        <a:p>
          <a:r>
            <a:rPr lang="en-US" sz="1050" b="1" dirty="0" smtClean="0">
              <a:solidFill>
                <a:srgbClr val="8DC448"/>
              </a:solidFill>
            </a:rPr>
            <a:t>Telecom</a:t>
          </a:r>
          <a:endParaRPr lang="en-US" sz="1050" b="1" dirty="0">
            <a:solidFill>
              <a:srgbClr val="8DC448"/>
            </a:solidFill>
          </a:endParaRPr>
        </a:p>
      </dgm:t>
    </dgm:pt>
    <dgm:pt modelId="{3C86DB4F-8981-A749-9354-5DD1A53A4FD8}" type="parTrans" cxnId="{29041E96-701D-1647-866C-4A8717B53959}">
      <dgm:prSet/>
      <dgm:spPr/>
      <dgm:t>
        <a:bodyPr/>
        <a:lstStyle/>
        <a:p>
          <a:endParaRPr lang="en-US"/>
        </a:p>
      </dgm:t>
    </dgm:pt>
    <dgm:pt modelId="{1786FDB3-5160-FE4E-8B2B-5118C9A9DD01}" type="sibTrans" cxnId="{29041E96-701D-1647-866C-4A8717B53959}">
      <dgm:prSet/>
      <dgm:spPr/>
      <dgm:t>
        <a:bodyPr/>
        <a:lstStyle/>
        <a:p>
          <a:endParaRPr lang="en-US"/>
        </a:p>
      </dgm:t>
    </dgm:pt>
    <dgm:pt modelId="{7EFE7D77-8805-9644-9BC9-57F1A0D628A2}">
      <dgm:prSet phldrT="[Text]" custT="1"/>
      <dgm:spPr/>
      <dgm:t>
        <a:bodyPr/>
        <a:lstStyle/>
        <a:p>
          <a:r>
            <a:rPr lang="en-US" sz="1050" b="1" dirty="0" smtClean="0">
              <a:solidFill>
                <a:srgbClr val="8DC448"/>
              </a:solidFill>
            </a:rPr>
            <a:t>Soylent Green</a:t>
          </a:r>
          <a:br>
            <a:rPr lang="en-US" sz="1050" b="1" dirty="0" smtClean="0">
              <a:solidFill>
                <a:srgbClr val="8DC448"/>
              </a:solidFill>
            </a:rPr>
          </a:br>
          <a:r>
            <a:rPr lang="en-US" sz="1050" b="1" dirty="0" smtClean="0">
              <a:solidFill>
                <a:srgbClr val="8DC448"/>
              </a:solidFill>
            </a:rPr>
            <a:t>Foods</a:t>
          </a:r>
          <a:endParaRPr lang="en-US" sz="1050" b="1" dirty="0">
            <a:solidFill>
              <a:srgbClr val="8DC448"/>
            </a:solidFill>
          </a:endParaRPr>
        </a:p>
      </dgm:t>
    </dgm:pt>
    <dgm:pt modelId="{1E47A73C-9D8D-D34A-B146-9799AB0C3E14}" type="parTrans" cxnId="{07B1DBFB-F2B2-B94D-9AB1-80E98FC34C02}">
      <dgm:prSet/>
      <dgm:spPr/>
      <dgm:t>
        <a:bodyPr/>
        <a:lstStyle/>
        <a:p>
          <a:endParaRPr lang="en-US"/>
        </a:p>
      </dgm:t>
    </dgm:pt>
    <dgm:pt modelId="{1CF88096-3E8E-4246-87CC-0F8FC9C6EF46}" type="sibTrans" cxnId="{07B1DBFB-F2B2-B94D-9AB1-80E98FC34C02}">
      <dgm:prSet/>
      <dgm:spPr/>
      <dgm:t>
        <a:bodyPr/>
        <a:lstStyle/>
        <a:p>
          <a:endParaRPr lang="en-US"/>
        </a:p>
      </dgm:t>
    </dgm:pt>
    <dgm:pt modelId="{9B11C41F-8DD6-8E49-B852-B3A50B5D7B49}" type="pres">
      <dgm:prSet presAssocID="{D035923E-BB71-B743-9B77-C0B233678B67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6E650E7-2B3E-E14A-A4DD-BCF980758021}" type="pres">
      <dgm:prSet presAssocID="{F74905FB-465E-BE4C-B389-8B1C71151FB8}" presName="hierRoot1" presStyleCnt="0">
        <dgm:presLayoutVars>
          <dgm:hierBranch val="init"/>
        </dgm:presLayoutVars>
      </dgm:prSet>
      <dgm:spPr/>
    </dgm:pt>
    <dgm:pt modelId="{321E33C0-1D11-EE41-8EFD-9581FA62BA03}" type="pres">
      <dgm:prSet presAssocID="{F74905FB-465E-BE4C-B389-8B1C71151FB8}" presName="rootComposite1" presStyleCnt="0"/>
      <dgm:spPr/>
    </dgm:pt>
    <dgm:pt modelId="{F794E770-770B-4140-A688-8A581EF1429D}" type="pres">
      <dgm:prSet presAssocID="{F74905FB-465E-BE4C-B389-8B1C71151FB8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C86B10-D3B4-7840-A826-1D4BC6F93338}" type="pres">
      <dgm:prSet presAssocID="{F74905FB-465E-BE4C-B389-8B1C71151FB8}" presName="topArc1" presStyleLbl="parChTrans1D1" presStyleIdx="0" presStyleCnt="10"/>
      <dgm:spPr/>
    </dgm:pt>
    <dgm:pt modelId="{DD58492A-F1A9-9C46-B0D2-5B97EA99FA12}" type="pres">
      <dgm:prSet presAssocID="{F74905FB-465E-BE4C-B389-8B1C71151FB8}" presName="bottomArc1" presStyleLbl="parChTrans1D1" presStyleIdx="1" presStyleCnt="10"/>
      <dgm:spPr/>
    </dgm:pt>
    <dgm:pt modelId="{C5D9E03F-5D96-AE48-840F-DB36305A1A4A}" type="pres">
      <dgm:prSet presAssocID="{F74905FB-465E-BE4C-B389-8B1C71151FB8}" presName="topConnNode1" presStyleLbl="node1" presStyleIdx="0" presStyleCnt="0"/>
      <dgm:spPr/>
      <dgm:t>
        <a:bodyPr/>
        <a:lstStyle/>
        <a:p>
          <a:endParaRPr lang="en-US"/>
        </a:p>
      </dgm:t>
    </dgm:pt>
    <dgm:pt modelId="{39A8DB51-FFCC-914A-8ADC-841FE627E36B}" type="pres">
      <dgm:prSet presAssocID="{F74905FB-465E-BE4C-B389-8B1C71151FB8}" presName="hierChild2" presStyleCnt="0"/>
      <dgm:spPr/>
    </dgm:pt>
    <dgm:pt modelId="{22D56193-DBDC-D449-9DC6-4F41DD625D31}" type="pres">
      <dgm:prSet presAssocID="{F74905FB-465E-BE4C-B389-8B1C71151FB8}" presName="hierChild3" presStyleCnt="0"/>
      <dgm:spPr/>
    </dgm:pt>
    <dgm:pt modelId="{40866334-85B0-B24A-854A-13BB832D4B18}" type="pres">
      <dgm:prSet presAssocID="{C6643876-7D8B-9142-8405-74AB878666CC}" presName="hierRoot1" presStyleCnt="0">
        <dgm:presLayoutVars>
          <dgm:hierBranch val="init"/>
        </dgm:presLayoutVars>
      </dgm:prSet>
      <dgm:spPr/>
    </dgm:pt>
    <dgm:pt modelId="{19D83752-40E1-CD43-AB9B-A3800E81512D}" type="pres">
      <dgm:prSet presAssocID="{C6643876-7D8B-9142-8405-74AB878666CC}" presName="rootComposite1" presStyleCnt="0"/>
      <dgm:spPr/>
    </dgm:pt>
    <dgm:pt modelId="{AA43AAAB-0523-9048-B61C-A0552183304E}" type="pres">
      <dgm:prSet presAssocID="{C6643876-7D8B-9142-8405-74AB878666CC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F4725B0-71CB-B749-AFD8-EF9F686F0C33}" type="pres">
      <dgm:prSet presAssocID="{C6643876-7D8B-9142-8405-74AB878666CC}" presName="topArc1" presStyleLbl="parChTrans1D1" presStyleIdx="2" presStyleCnt="10"/>
      <dgm:spPr/>
    </dgm:pt>
    <dgm:pt modelId="{5E14BC43-FF2E-AE46-8C63-124C3BB6C929}" type="pres">
      <dgm:prSet presAssocID="{C6643876-7D8B-9142-8405-74AB878666CC}" presName="bottomArc1" presStyleLbl="parChTrans1D1" presStyleIdx="3" presStyleCnt="10"/>
      <dgm:spPr/>
    </dgm:pt>
    <dgm:pt modelId="{246788D4-6B5A-6647-A825-D1FB503B20EA}" type="pres">
      <dgm:prSet presAssocID="{C6643876-7D8B-9142-8405-74AB878666CC}" presName="topConnNode1" presStyleLbl="node1" presStyleIdx="0" presStyleCnt="0"/>
      <dgm:spPr/>
      <dgm:t>
        <a:bodyPr/>
        <a:lstStyle/>
        <a:p>
          <a:endParaRPr lang="en-US"/>
        </a:p>
      </dgm:t>
    </dgm:pt>
    <dgm:pt modelId="{497F574E-4297-254F-94F7-FE4CB3993BED}" type="pres">
      <dgm:prSet presAssocID="{C6643876-7D8B-9142-8405-74AB878666CC}" presName="hierChild2" presStyleCnt="0"/>
      <dgm:spPr/>
    </dgm:pt>
    <dgm:pt modelId="{A4AFFA25-2007-814F-9739-DF070A9453E0}" type="pres">
      <dgm:prSet presAssocID="{C6643876-7D8B-9142-8405-74AB878666CC}" presName="hierChild3" presStyleCnt="0"/>
      <dgm:spPr/>
    </dgm:pt>
    <dgm:pt modelId="{F8C1ABE6-676A-904B-B725-98A415B31B38}" type="pres">
      <dgm:prSet presAssocID="{F40BE3FA-4EDE-F94F-8C71-616DB11EDB15}" presName="hierRoot1" presStyleCnt="0">
        <dgm:presLayoutVars>
          <dgm:hierBranch val="init"/>
        </dgm:presLayoutVars>
      </dgm:prSet>
      <dgm:spPr/>
    </dgm:pt>
    <dgm:pt modelId="{FE6C4660-FA9B-E546-950D-701C43131414}" type="pres">
      <dgm:prSet presAssocID="{F40BE3FA-4EDE-F94F-8C71-616DB11EDB15}" presName="rootComposite1" presStyleCnt="0"/>
      <dgm:spPr/>
    </dgm:pt>
    <dgm:pt modelId="{4A86D0F0-7D27-F540-ACEA-11F22AD71523}" type="pres">
      <dgm:prSet presAssocID="{F40BE3FA-4EDE-F94F-8C71-616DB11EDB15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7085EB4-16D6-3E46-ADFD-399A27C14D82}" type="pres">
      <dgm:prSet presAssocID="{F40BE3FA-4EDE-F94F-8C71-616DB11EDB15}" presName="topArc1" presStyleLbl="parChTrans1D1" presStyleIdx="4" presStyleCnt="10"/>
      <dgm:spPr/>
    </dgm:pt>
    <dgm:pt modelId="{C986D28B-65F2-B44A-95D4-24652ED464DA}" type="pres">
      <dgm:prSet presAssocID="{F40BE3FA-4EDE-F94F-8C71-616DB11EDB15}" presName="bottomArc1" presStyleLbl="parChTrans1D1" presStyleIdx="5" presStyleCnt="10"/>
      <dgm:spPr/>
    </dgm:pt>
    <dgm:pt modelId="{AAA07A62-05A6-4E4A-A3B9-6BCD15886430}" type="pres">
      <dgm:prSet presAssocID="{F40BE3FA-4EDE-F94F-8C71-616DB11EDB15}" presName="topConnNode1" presStyleLbl="node1" presStyleIdx="0" presStyleCnt="0"/>
      <dgm:spPr/>
      <dgm:t>
        <a:bodyPr/>
        <a:lstStyle/>
        <a:p>
          <a:endParaRPr lang="en-US"/>
        </a:p>
      </dgm:t>
    </dgm:pt>
    <dgm:pt modelId="{1AE9B817-77FA-F641-9BBF-BA5A723DA72D}" type="pres">
      <dgm:prSet presAssocID="{F40BE3FA-4EDE-F94F-8C71-616DB11EDB15}" presName="hierChild2" presStyleCnt="0"/>
      <dgm:spPr/>
    </dgm:pt>
    <dgm:pt modelId="{F675408D-FD19-4A48-B988-C5A86B0045F0}" type="pres">
      <dgm:prSet presAssocID="{F40BE3FA-4EDE-F94F-8C71-616DB11EDB15}" presName="hierChild3" presStyleCnt="0"/>
      <dgm:spPr/>
    </dgm:pt>
    <dgm:pt modelId="{0480A98D-E2CD-EE47-B2B4-55F8A8A9F306}" type="pres">
      <dgm:prSet presAssocID="{4CEE2232-86DB-CB43-9682-C1C736B9EF24}" presName="hierRoot1" presStyleCnt="0">
        <dgm:presLayoutVars>
          <dgm:hierBranch val="init"/>
        </dgm:presLayoutVars>
      </dgm:prSet>
      <dgm:spPr/>
    </dgm:pt>
    <dgm:pt modelId="{7CEDA37C-DFAB-514D-8D75-D4E4991CEB8E}" type="pres">
      <dgm:prSet presAssocID="{4CEE2232-86DB-CB43-9682-C1C736B9EF24}" presName="rootComposite1" presStyleCnt="0"/>
      <dgm:spPr/>
    </dgm:pt>
    <dgm:pt modelId="{F9E87F32-858C-2A4B-8A0A-E6B9C7A06633}" type="pres">
      <dgm:prSet presAssocID="{4CEE2232-86DB-CB43-9682-C1C736B9EF24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95296C8-1864-0747-AE0D-2706C7C62436}" type="pres">
      <dgm:prSet presAssocID="{4CEE2232-86DB-CB43-9682-C1C736B9EF24}" presName="topArc1" presStyleLbl="parChTrans1D1" presStyleIdx="6" presStyleCnt="10"/>
      <dgm:spPr/>
    </dgm:pt>
    <dgm:pt modelId="{CFA56F43-FB70-D544-9BD1-6E59BD373995}" type="pres">
      <dgm:prSet presAssocID="{4CEE2232-86DB-CB43-9682-C1C736B9EF24}" presName="bottomArc1" presStyleLbl="parChTrans1D1" presStyleIdx="7" presStyleCnt="10"/>
      <dgm:spPr/>
    </dgm:pt>
    <dgm:pt modelId="{81D16B65-AD3F-1A4F-9E6F-19AFBEE1AD83}" type="pres">
      <dgm:prSet presAssocID="{4CEE2232-86DB-CB43-9682-C1C736B9EF24}" presName="topConnNode1" presStyleLbl="node1" presStyleIdx="0" presStyleCnt="0"/>
      <dgm:spPr/>
      <dgm:t>
        <a:bodyPr/>
        <a:lstStyle/>
        <a:p>
          <a:endParaRPr lang="en-US"/>
        </a:p>
      </dgm:t>
    </dgm:pt>
    <dgm:pt modelId="{BF4A809E-E76A-C54C-AAE9-1E71EBC6865A}" type="pres">
      <dgm:prSet presAssocID="{4CEE2232-86DB-CB43-9682-C1C736B9EF24}" presName="hierChild2" presStyleCnt="0"/>
      <dgm:spPr/>
    </dgm:pt>
    <dgm:pt modelId="{1585E7D0-9A81-BB4B-855E-FAD00A1D4DE4}" type="pres">
      <dgm:prSet presAssocID="{4CEE2232-86DB-CB43-9682-C1C736B9EF24}" presName="hierChild3" presStyleCnt="0"/>
      <dgm:spPr/>
    </dgm:pt>
    <dgm:pt modelId="{4FEB0956-ECD6-2A47-A9CD-C57686493AB0}" type="pres">
      <dgm:prSet presAssocID="{7EFE7D77-8805-9644-9BC9-57F1A0D628A2}" presName="hierRoot1" presStyleCnt="0">
        <dgm:presLayoutVars>
          <dgm:hierBranch val="init"/>
        </dgm:presLayoutVars>
      </dgm:prSet>
      <dgm:spPr/>
    </dgm:pt>
    <dgm:pt modelId="{621A278F-5C5F-A648-B19E-37091F4F74AB}" type="pres">
      <dgm:prSet presAssocID="{7EFE7D77-8805-9644-9BC9-57F1A0D628A2}" presName="rootComposite1" presStyleCnt="0"/>
      <dgm:spPr/>
    </dgm:pt>
    <dgm:pt modelId="{EE3046E4-E3BC-EB4A-BC75-DE5351241F31}" type="pres">
      <dgm:prSet presAssocID="{7EFE7D77-8805-9644-9BC9-57F1A0D628A2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322E422-58CF-1746-BE6C-B7BB178C81C2}" type="pres">
      <dgm:prSet presAssocID="{7EFE7D77-8805-9644-9BC9-57F1A0D628A2}" presName="topArc1" presStyleLbl="parChTrans1D1" presStyleIdx="8" presStyleCnt="10"/>
      <dgm:spPr/>
    </dgm:pt>
    <dgm:pt modelId="{93B9E675-2EB5-8A4E-8ED8-03B1DBE48953}" type="pres">
      <dgm:prSet presAssocID="{7EFE7D77-8805-9644-9BC9-57F1A0D628A2}" presName="bottomArc1" presStyleLbl="parChTrans1D1" presStyleIdx="9" presStyleCnt="10"/>
      <dgm:spPr/>
    </dgm:pt>
    <dgm:pt modelId="{79BF6774-2B90-3E41-9F5A-2127B76C5896}" type="pres">
      <dgm:prSet presAssocID="{7EFE7D77-8805-9644-9BC9-57F1A0D628A2}" presName="topConnNode1" presStyleLbl="node1" presStyleIdx="0" presStyleCnt="0"/>
      <dgm:spPr/>
      <dgm:t>
        <a:bodyPr/>
        <a:lstStyle/>
        <a:p>
          <a:endParaRPr lang="en-US"/>
        </a:p>
      </dgm:t>
    </dgm:pt>
    <dgm:pt modelId="{1FDAB075-FE79-0845-AA34-3F9B59A0A7A5}" type="pres">
      <dgm:prSet presAssocID="{7EFE7D77-8805-9644-9BC9-57F1A0D628A2}" presName="hierChild2" presStyleCnt="0"/>
      <dgm:spPr/>
    </dgm:pt>
    <dgm:pt modelId="{6F9FAE04-5A55-9047-9AE4-1E0A0CE2B582}" type="pres">
      <dgm:prSet presAssocID="{7EFE7D77-8805-9644-9BC9-57F1A0D628A2}" presName="hierChild3" presStyleCnt="0"/>
      <dgm:spPr/>
    </dgm:pt>
  </dgm:ptLst>
  <dgm:cxnLst>
    <dgm:cxn modelId="{3017E42F-65C0-5142-AEDE-E346829067AE}" srcId="{D035923E-BB71-B743-9B77-C0B233678B67}" destId="{C6643876-7D8B-9142-8405-74AB878666CC}" srcOrd="1" destOrd="0" parTransId="{6E2E3822-34A6-DE47-B4BA-EAC130BCB474}" sibTransId="{1EFC2379-A896-7347-BA69-105128D35536}"/>
    <dgm:cxn modelId="{6518CFC7-7A06-E042-ADA2-24DE3111399F}" type="presOf" srcId="{4CEE2232-86DB-CB43-9682-C1C736B9EF24}" destId="{81D16B65-AD3F-1A4F-9E6F-19AFBEE1AD83}" srcOrd="1" destOrd="0" presId="urn:microsoft.com/office/officeart/2008/layout/HalfCircleOrganizationChart"/>
    <dgm:cxn modelId="{72CDACA9-5465-6246-9A62-BF07648D059C}" type="presOf" srcId="{F40BE3FA-4EDE-F94F-8C71-616DB11EDB15}" destId="{4A86D0F0-7D27-F540-ACEA-11F22AD71523}" srcOrd="0" destOrd="0" presId="urn:microsoft.com/office/officeart/2008/layout/HalfCircleOrganizationChart"/>
    <dgm:cxn modelId="{29041E96-701D-1647-866C-4A8717B53959}" srcId="{D035923E-BB71-B743-9B77-C0B233678B67}" destId="{4CEE2232-86DB-CB43-9682-C1C736B9EF24}" srcOrd="3" destOrd="0" parTransId="{3C86DB4F-8981-A749-9354-5DD1A53A4FD8}" sibTransId="{1786FDB3-5160-FE4E-8B2B-5118C9A9DD01}"/>
    <dgm:cxn modelId="{F1F7DD08-E76A-934D-AE1E-320D590C40E9}" type="presOf" srcId="{7EFE7D77-8805-9644-9BC9-57F1A0D628A2}" destId="{EE3046E4-E3BC-EB4A-BC75-DE5351241F31}" srcOrd="0" destOrd="0" presId="urn:microsoft.com/office/officeart/2008/layout/HalfCircleOrganizationChart"/>
    <dgm:cxn modelId="{A2864C1F-F9AA-5E41-BE46-8C3F4D1D9FD2}" type="presOf" srcId="{C6643876-7D8B-9142-8405-74AB878666CC}" destId="{246788D4-6B5A-6647-A825-D1FB503B20EA}" srcOrd="1" destOrd="0" presId="urn:microsoft.com/office/officeart/2008/layout/HalfCircleOrganizationChart"/>
    <dgm:cxn modelId="{CAC66B30-AE5E-B14D-BF7E-70B69D08D09B}" type="presOf" srcId="{4CEE2232-86DB-CB43-9682-C1C736B9EF24}" destId="{F9E87F32-858C-2A4B-8A0A-E6B9C7A06633}" srcOrd="0" destOrd="0" presId="urn:microsoft.com/office/officeart/2008/layout/HalfCircleOrganizationChart"/>
    <dgm:cxn modelId="{169D69CC-3318-6F42-AF1C-64E400A55E75}" srcId="{D035923E-BB71-B743-9B77-C0B233678B67}" destId="{F74905FB-465E-BE4C-B389-8B1C71151FB8}" srcOrd="0" destOrd="0" parTransId="{ACEA2C4B-D086-9C4D-82C6-50E9BEBEC138}" sibTransId="{A7A116C9-9AD4-0149-8BEB-84EE085D4F40}"/>
    <dgm:cxn modelId="{9405FA34-4CA0-394E-87C0-BF777108F9C3}" type="presOf" srcId="{F74905FB-465E-BE4C-B389-8B1C71151FB8}" destId="{F794E770-770B-4140-A688-8A581EF1429D}" srcOrd="0" destOrd="0" presId="urn:microsoft.com/office/officeart/2008/layout/HalfCircleOrganizationChart"/>
    <dgm:cxn modelId="{07B1DBFB-F2B2-B94D-9AB1-80E98FC34C02}" srcId="{D035923E-BB71-B743-9B77-C0B233678B67}" destId="{7EFE7D77-8805-9644-9BC9-57F1A0D628A2}" srcOrd="4" destOrd="0" parTransId="{1E47A73C-9D8D-D34A-B146-9799AB0C3E14}" sibTransId="{1CF88096-3E8E-4246-87CC-0F8FC9C6EF46}"/>
    <dgm:cxn modelId="{3223D516-AAEF-7F45-8D4D-B9A1A39EC9AA}" type="presOf" srcId="{F40BE3FA-4EDE-F94F-8C71-616DB11EDB15}" destId="{AAA07A62-05A6-4E4A-A3B9-6BCD15886430}" srcOrd="1" destOrd="0" presId="urn:microsoft.com/office/officeart/2008/layout/HalfCircleOrganizationChart"/>
    <dgm:cxn modelId="{7C863A6C-54AE-7C4E-8538-23513FED5A9A}" type="presOf" srcId="{7EFE7D77-8805-9644-9BC9-57F1A0D628A2}" destId="{79BF6774-2B90-3E41-9F5A-2127B76C5896}" srcOrd="1" destOrd="0" presId="urn:microsoft.com/office/officeart/2008/layout/HalfCircleOrganizationChart"/>
    <dgm:cxn modelId="{32D17D71-8F4B-D642-A9DD-712AD7496417}" type="presOf" srcId="{C6643876-7D8B-9142-8405-74AB878666CC}" destId="{AA43AAAB-0523-9048-B61C-A0552183304E}" srcOrd="0" destOrd="0" presId="urn:microsoft.com/office/officeart/2008/layout/HalfCircleOrganizationChart"/>
    <dgm:cxn modelId="{49C7FFF6-A220-7D4E-BB57-2A898DD79650}" srcId="{D035923E-BB71-B743-9B77-C0B233678B67}" destId="{F40BE3FA-4EDE-F94F-8C71-616DB11EDB15}" srcOrd="2" destOrd="0" parTransId="{4809526E-226F-1748-A489-A6EB08A618A4}" sibTransId="{89EE85B8-F8A1-4F40-9163-0A2C1102DF08}"/>
    <dgm:cxn modelId="{641D0BC2-DC5D-4C45-8649-FE8634CE2B6E}" type="presOf" srcId="{F74905FB-465E-BE4C-B389-8B1C71151FB8}" destId="{C5D9E03F-5D96-AE48-840F-DB36305A1A4A}" srcOrd="1" destOrd="0" presId="urn:microsoft.com/office/officeart/2008/layout/HalfCircleOrganizationChart"/>
    <dgm:cxn modelId="{CD570E6C-2EBA-8146-A954-509DA4C79F67}" type="presOf" srcId="{D035923E-BB71-B743-9B77-C0B233678B67}" destId="{9B11C41F-8DD6-8E49-B852-B3A50B5D7B49}" srcOrd="0" destOrd="0" presId="urn:microsoft.com/office/officeart/2008/layout/HalfCircleOrganizationChart"/>
    <dgm:cxn modelId="{89553715-CC3B-684A-83EF-4ED512288E43}" type="presParOf" srcId="{9B11C41F-8DD6-8E49-B852-B3A50B5D7B49}" destId="{A6E650E7-2B3E-E14A-A4DD-BCF980758021}" srcOrd="0" destOrd="0" presId="urn:microsoft.com/office/officeart/2008/layout/HalfCircleOrganizationChart"/>
    <dgm:cxn modelId="{67C8C335-974F-5344-B984-7FE8BF0EB296}" type="presParOf" srcId="{A6E650E7-2B3E-E14A-A4DD-BCF980758021}" destId="{321E33C0-1D11-EE41-8EFD-9581FA62BA03}" srcOrd="0" destOrd="0" presId="urn:microsoft.com/office/officeart/2008/layout/HalfCircleOrganizationChart"/>
    <dgm:cxn modelId="{E19F3A60-42B7-AF47-B06C-426A021740A7}" type="presParOf" srcId="{321E33C0-1D11-EE41-8EFD-9581FA62BA03}" destId="{F794E770-770B-4140-A688-8A581EF1429D}" srcOrd="0" destOrd="0" presId="urn:microsoft.com/office/officeart/2008/layout/HalfCircleOrganizationChart"/>
    <dgm:cxn modelId="{A2D2BDDD-7EE0-C64A-9433-8D2F46B729B3}" type="presParOf" srcId="{321E33C0-1D11-EE41-8EFD-9581FA62BA03}" destId="{68C86B10-D3B4-7840-A826-1D4BC6F93338}" srcOrd="1" destOrd="0" presId="urn:microsoft.com/office/officeart/2008/layout/HalfCircleOrganizationChart"/>
    <dgm:cxn modelId="{CA5BEE6C-1A8D-114C-A7B9-1C719A7F62FF}" type="presParOf" srcId="{321E33C0-1D11-EE41-8EFD-9581FA62BA03}" destId="{DD58492A-F1A9-9C46-B0D2-5B97EA99FA12}" srcOrd="2" destOrd="0" presId="urn:microsoft.com/office/officeart/2008/layout/HalfCircleOrganizationChart"/>
    <dgm:cxn modelId="{7B81E597-46B8-924B-9174-2B7BAB188386}" type="presParOf" srcId="{321E33C0-1D11-EE41-8EFD-9581FA62BA03}" destId="{C5D9E03F-5D96-AE48-840F-DB36305A1A4A}" srcOrd="3" destOrd="0" presId="urn:microsoft.com/office/officeart/2008/layout/HalfCircleOrganizationChart"/>
    <dgm:cxn modelId="{7C99188E-008F-0441-BEA5-D058C8E39F1D}" type="presParOf" srcId="{A6E650E7-2B3E-E14A-A4DD-BCF980758021}" destId="{39A8DB51-FFCC-914A-8ADC-841FE627E36B}" srcOrd="1" destOrd="0" presId="urn:microsoft.com/office/officeart/2008/layout/HalfCircleOrganizationChart"/>
    <dgm:cxn modelId="{B9AB6E97-1F0D-634C-89EB-C3318C9FC3E8}" type="presParOf" srcId="{A6E650E7-2B3E-E14A-A4DD-BCF980758021}" destId="{22D56193-DBDC-D449-9DC6-4F41DD625D31}" srcOrd="2" destOrd="0" presId="urn:microsoft.com/office/officeart/2008/layout/HalfCircleOrganizationChart"/>
    <dgm:cxn modelId="{45C2D76A-A06E-EB4D-99D8-0FD6CFCA54A7}" type="presParOf" srcId="{9B11C41F-8DD6-8E49-B852-B3A50B5D7B49}" destId="{40866334-85B0-B24A-854A-13BB832D4B18}" srcOrd="1" destOrd="0" presId="urn:microsoft.com/office/officeart/2008/layout/HalfCircleOrganizationChart"/>
    <dgm:cxn modelId="{402D6D54-50B8-F648-94B4-B83DE5D5D29B}" type="presParOf" srcId="{40866334-85B0-B24A-854A-13BB832D4B18}" destId="{19D83752-40E1-CD43-AB9B-A3800E81512D}" srcOrd="0" destOrd="0" presId="urn:microsoft.com/office/officeart/2008/layout/HalfCircleOrganizationChart"/>
    <dgm:cxn modelId="{037AC941-D971-7F40-A455-E4E8319D4FD3}" type="presParOf" srcId="{19D83752-40E1-CD43-AB9B-A3800E81512D}" destId="{AA43AAAB-0523-9048-B61C-A0552183304E}" srcOrd="0" destOrd="0" presId="urn:microsoft.com/office/officeart/2008/layout/HalfCircleOrganizationChart"/>
    <dgm:cxn modelId="{4F59BE9F-173B-424E-B36D-195B5F96BC18}" type="presParOf" srcId="{19D83752-40E1-CD43-AB9B-A3800E81512D}" destId="{AF4725B0-71CB-B749-AFD8-EF9F686F0C33}" srcOrd="1" destOrd="0" presId="urn:microsoft.com/office/officeart/2008/layout/HalfCircleOrganizationChart"/>
    <dgm:cxn modelId="{9C9A0033-5FA9-224B-9FE0-CD2C35EC9DD1}" type="presParOf" srcId="{19D83752-40E1-CD43-AB9B-A3800E81512D}" destId="{5E14BC43-FF2E-AE46-8C63-124C3BB6C929}" srcOrd="2" destOrd="0" presId="urn:microsoft.com/office/officeart/2008/layout/HalfCircleOrganizationChart"/>
    <dgm:cxn modelId="{B8C4E3FD-141F-7A4F-A1D3-FCD19401AAF1}" type="presParOf" srcId="{19D83752-40E1-CD43-AB9B-A3800E81512D}" destId="{246788D4-6B5A-6647-A825-D1FB503B20EA}" srcOrd="3" destOrd="0" presId="urn:microsoft.com/office/officeart/2008/layout/HalfCircleOrganizationChart"/>
    <dgm:cxn modelId="{C57B88C3-96F8-0949-9FAD-F0A4344EBC61}" type="presParOf" srcId="{40866334-85B0-B24A-854A-13BB832D4B18}" destId="{497F574E-4297-254F-94F7-FE4CB3993BED}" srcOrd="1" destOrd="0" presId="urn:microsoft.com/office/officeart/2008/layout/HalfCircleOrganizationChart"/>
    <dgm:cxn modelId="{17FD7259-BF9A-E64A-ACBB-E2FEE45142D1}" type="presParOf" srcId="{40866334-85B0-B24A-854A-13BB832D4B18}" destId="{A4AFFA25-2007-814F-9739-DF070A9453E0}" srcOrd="2" destOrd="0" presId="urn:microsoft.com/office/officeart/2008/layout/HalfCircleOrganizationChart"/>
    <dgm:cxn modelId="{02E7F84D-38AB-C44C-86D4-DF5CFCF496E6}" type="presParOf" srcId="{9B11C41F-8DD6-8E49-B852-B3A50B5D7B49}" destId="{F8C1ABE6-676A-904B-B725-98A415B31B38}" srcOrd="2" destOrd="0" presId="urn:microsoft.com/office/officeart/2008/layout/HalfCircleOrganizationChart"/>
    <dgm:cxn modelId="{14B4D100-54D8-3C4D-96AD-0C307D44CD37}" type="presParOf" srcId="{F8C1ABE6-676A-904B-B725-98A415B31B38}" destId="{FE6C4660-FA9B-E546-950D-701C43131414}" srcOrd="0" destOrd="0" presId="urn:microsoft.com/office/officeart/2008/layout/HalfCircleOrganizationChart"/>
    <dgm:cxn modelId="{5102BCBE-1FC6-9741-8761-7A453B4BCD7B}" type="presParOf" srcId="{FE6C4660-FA9B-E546-950D-701C43131414}" destId="{4A86D0F0-7D27-F540-ACEA-11F22AD71523}" srcOrd="0" destOrd="0" presId="urn:microsoft.com/office/officeart/2008/layout/HalfCircleOrganizationChart"/>
    <dgm:cxn modelId="{4239C9F6-4B10-9C4C-B192-EA78C5A047E2}" type="presParOf" srcId="{FE6C4660-FA9B-E546-950D-701C43131414}" destId="{D7085EB4-16D6-3E46-ADFD-399A27C14D82}" srcOrd="1" destOrd="0" presId="urn:microsoft.com/office/officeart/2008/layout/HalfCircleOrganizationChart"/>
    <dgm:cxn modelId="{40F1ED65-65A7-D34E-9745-EC2DDDED7508}" type="presParOf" srcId="{FE6C4660-FA9B-E546-950D-701C43131414}" destId="{C986D28B-65F2-B44A-95D4-24652ED464DA}" srcOrd="2" destOrd="0" presId="urn:microsoft.com/office/officeart/2008/layout/HalfCircleOrganizationChart"/>
    <dgm:cxn modelId="{20D6CE50-4658-F94F-96A8-54AF3B34CB48}" type="presParOf" srcId="{FE6C4660-FA9B-E546-950D-701C43131414}" destId="{AAA07A62-05A6-4E4A-A3B9-6BCD15886430}" srcOrd="3" destOrd="0" presId="urn:microsoft.com/office/officeart/2008/layout/HalfCircleOrganizationChart"/>
    <dgm:cxn modelId="{C1D05A7A-8FE4-D744-B5AC-A7DB854AC7FA}" type="presParOf" srcId="{F8C1ABE6-676A-904B-B725-98A415B31B38}" destId="{1AE9B817-77FA-F641-9BBF-BA5A723DA72D}" srcOrd="1" destOrd="0" presId="urn:microsoft.com/office/officeart/2008/layout/HalfCircleOrganizationChart"/>
    <dgm:cxn modelId="{EF84EA37-D00C-9C47-B3BF-1C69C174876C}" type="presParOf" srcId="{F8C1ABE6-676A-904B-B725-98A415B31B38}" destId="{F675408D-FD19-4A48-B988-C5A86B0045F0}" srcOrd="2" destOrd="0" presId="urn:microsoft.com/office/officeart/2008/layout/HalfCircleOrganizationChart"/>
    <dgm:cxn modelId="{6628571C-8122-3A49-8340-10FEF4A96968}" type="presParOf" srcId="{9B11C41F-8DD6-8E49-B852-B3A50B5D7B49}" destId="{0480A98D-E2CD-EE47-B2B4-55F8A8A9F306}" srcOrd="3" destOrd="0" presId="urn:microsoft.com/office/officeart/2008/layout/HalfCircleOrganizationChart"/>
    <dgm:cxn modelId="{41FE962C-8282-0D44-8E2E-25B342D67523}" type="presParOf" srcId="{0480A98D-E2CD-EE47-B2B4-55F8A8A9F306}" destId="{7CEDA37C-DFAB-514D-8D75-D4E4991CEB8E}" srcOrd="0" destOrd="0" presId="urn:microsoft.com/office/officeart/2008/layout/HalfCircleOrganizationChart"/>
    <dgm:cxn modelId="{F073E085-D25F-0F42-8094-A5B963A31EE1}" type="presParOf" srcId="{7CEDA37C-DFAB-514D-8D75-D4E4991CEB8E}" destId="{F9E87F32-858C-2A4B-8A0A-E6B9C7A06633}" srcOrd="0" destOrd="0" presId="urn:microsoft.com/office/officeart/2008/layout/HalfCircleOrganizationChart"/>
    <dgm:cxn modelId="{79106754-A673-454A-BB9F-8B332932B266}" type="presParOf" srcId="{7CEDA37C-DFAB-514D-8D75-D4E4991CEB8E}" destId="{095296C8-1864-0747-AE0D-2706C7C62436}" srcOrd="1" destOrd="0" presId="urn:microsoft.com/office/officeart/2008/layout/HalfCircleOrganizationChart"/>
    <dgm:cxn modelId="{96E78D8F-625A-D744-8BA4-C66040C76982}" type="presParOf" srcId="{7CEDA37C-DFAB-514D-8D75-D4E4991CEB8E}" destId="{CFA56F43-FB70-D544-9BD1-6E59BD373995}" srcOrd="2" destOrd="0" presId="urn:microsoft.com/office/officeart/2008/layout/HalfCircleOrganizationChart"/>
    <dgm:cxn modelId="{576BFC98-05F5-F344-9749-33E8FEA20FA5}" type="presParOf" srcId="{7CEDA37C-DFAB-514D-8D75-D4E4991CEB8E}" destId="{81D16B65-AD3F-1A4F-9E6F-19AFBEE1AD83}" srcOrd="3" destOrd="0" presId="urn:microsoft.com/office/officeart/2008/layout/HalfCircleOrganizationChart"/>
    <dgm:cxn modelId="{C1C7F1D9-B6A3-0246-BA2E-13316AB949DF}" type="presParOf" srcId="{0480A98D-E2CD-EE47-B2B4-55F8A8A9F306}" destId="{BF4A809E-E76A-C54C-AAE9-1E71EBC6865A}" srcOrd="1" destOrd="0" presId="urn:microsoft.com/office/officeart/2008/layout/HalfCircleOrganizationChart"/>
    <dgm:cxn modelId="{8FBD6F14-1B62-E146-B3AB-07496B506392}" type="presParOf" srcId="{0480A98D-E2CD-EE47-B2B4-55F8A8A9F306}" destId="{1585E7D0-9A81-BB4B-855E-FAD00A1D4DE4}" srcOrd="2" destOrd="0" presId="urn:microsoft.com/office/officeart/2008/layout/HalfCircleOrganizationChart"/>
    <dgm:cxn modelId="{22DA33CF-3FEE-2849-84BC-798EFA9DA366}" type="presParOf" srcId="{9B11C41F-8DD6-8E49-B852-B3A50B5D7B49}" destId="{4FEB0956-ECD6-2A47-A9CD-C57686493AB0}" srcOrd="4" destOrd="0" presId="urn:microsoft.com/office/officeart/2008/layout/HalfCircleOrganizationChart"/>
    <dgm:cxn modelId="{E0937760-CC89-C44C-B8FC-B95F902A5567}" type="presParOf" srcId="{4FEB0956-ECD6-2A47-A9CD-C57686493AB0}" destId="{621A278F-5C5F-A648-B19E-37091F4F74AB}" srcOrd="0" destOrd="0" presId="urn:microsoft.com/office/officeart/2008/layout/HalfCircleOrganizationChart"/>
    <dgm:cxn modelId="{E47A9CC5-50E1-5B49-ABD1-FF004041018E}" type="presParOf" srcId="{621A278F-5C5F-A648-B19E-37091F4F74AB}" destId="{EE3046E4-E3BC-EB4A-BC75-DE5351241F31}" srcOrd="0" destOrd="0" presId="urn:microsoft.com/office/officeart/2008/layout/HalfCircleOrganizationChart"/>
    <dgm:cxn modelId="{CBDAE34E-6301-0B42-A29A-2F34E7D563AF}" type="presParOf" srcId="{621A278F-5C5F-A648-B19E-37091F4F74AB}" destId="{2322E422-58CF-1746-BE6C-B7BB178C81C2}" srcOrd="1" destOrd="0" presId="urn:microsoft.com/office/officeart/2008/layout/HalfCircleOrganizationChart"/>
    <dgm:cxn modelId="{9589E059-C472-504E-A458-CB0937942CB6}" type="presParOf" srcId="{621A278F-5C5F-A648-B19E-37091F4F74AB}" destId="{93B9E675-2EB5-8A4E-8ED8-03B1DBE48953}" srcOrd="2" destOrd="0" presId="urn:microsoft.com/office/officeart/2008/layout/HalfCircleOrganizationChart"/>
    <dgm:cxn modelId="{CC5F9A19-968B-3E4A-B45E-DF22777F88AA}" type="presParOf" srcId="{621A278F-5C5F-A648-B19E-37091F4F74AB}" destId="{79BF6774-2B90-3E41-9F5A-2127B76C5896}" srcOrd="3" destOrd="0" presId="urn:microsoft.com/office/officeart/2008/layout/HalfCircleOrganizationChart"/>
    <dgm:cxn modelId="{D9DBFE01-73A6-AE4F-9653-593D09BC4E4F}" type="presParOf" srcId="{4FEB0956-ECD6-2A47-A9CD-C57686493AB0}" destId="{1FDAB075-FE79-0845-AA34-3F9B59A0A7A5}" srcOrd="1" destOrd="0" presId="urn:microsoft.com/office/officeart/2008/layout/HalfCircleOrganizationChart"/>
    <dgm:cxn modelId="{EE0CF805-B02E-3247-BD48-7507DE45EE1A}" type="presParOf" srcId="{4FEB0956-ECD6-2A47-A9CD-C57686493AB0}" destId="{6F9FAE04-5A55-9047-9AE4-1E0A0CE2B582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35923E-BB71-B743-9B77-C0B233678B67}" type="doc">
      <dgm:prSet loTypeId="urn:microsoft.com/office/officeart/2008/layout/HalfCircle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4905FB-465E-BE4C-B389-8B1C71151FB8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1" dirty="0" smtClean="0">
              <a:solidFill>
                <a:srgbClr val="97D491"/>
              </a:solidFill>
            </a:rPr>
            <a:t>First Street </a:t>
          </a:r>
        </a:p>
        <a:p>
          <a:pPr>
            <a:spcAft>
              <a:spcPts val="0"/>
            </a:spcAft>
          </a:pPr>
          <a:r>
            <a:rPr lang="en-US" sz="1050" b="1" dirty="0" smtClean="0">
              <a:solidFill>
                <a:srgbClr val="97D491"/>
              </a:solidFill>
            </a:rPr>
            <a:t>Credit Union</a:t>
          </a:r>
          <a:endParaRPr lang="en-US" sz="1050" b="1" dirty="0">
            <a:solidFill>
              <a:srgbClr val="97D491"/>
            </a:solidFill>
          </a:endParaRPr>
        </a:p>
      </dgm:t>
    </dgm:pt>
    <dgm:pt modelId="{ACEA2C4B-D086-9C4D-82C6-50E9BEBEC138}" type="parTrans" cxnId="{169D69CC-3318-6F42-AF1C-64E400A55E75}">
      <dgm:prSet/>
      <dgm:spPr/>
      <dgm:t>
        <a:bodyPr/>
        <a:lstStyle/>
        <a:p>
          <a:endParaRPr lang="en-US"/>
        </a:p>
      </dgm:t>
    </dgm:pt>
    <dgm:pt modelId="{A7A116C9-9AD4-0149-8BEB-84EE085D4F40}" type="sibTrans" cxnId="{169D69CC-3318-6F42-AF1C-64E400A55E75}">
      <dgm:prSet/>
      <dgm:spPr/>
      <dgm:t>
        <a:bodyPr/>
        <a:lstStyle/>
        <a:p>
          <a:endParaRPr lang="en-US"/>
        </a:p>
      </dgm:t>
    </dgm:pt>
    <dgm:pt modelId="{C6643876-7D8B-9142-8405-74AB878666CC}">
      <dgm:prSet phldrT="[Text]" custT="1"/>
      <dgm:spPr/>
      <dgm:t>
        <a:bodyPr/>
        <a:lstStyle/>
        <a:p>
          <a:r>
            <a:rPr lang="en-US" sz="1050" b="1" dirty="0" smtClean="0">
              <a:solidFill>
                <a:srgbClr val="97D491"/>
              </a:solidFill>
            </a:rPr>
            <a:t>Alpha Insurance</a:t>
          </a:r>
        </a:p>
        <a:p>
          <a:r>
            <a:rPr lang="en-US" sz="1050" b="1" dirty="0" smtClean="0">
              <a:solidFill>
                <a:srgbClr val="97D491"/>
              </a:solidFill>
            </a:rPr>
            <a:t>Group</a:t>
          </a:r>
          <a:endParaRPr lang="en-US" sz="1050" b="1" dirty="0">
            <a:solidFill>
              <a:srgbClr val="97D491"/>
            </a:solidFill>
          </a:endParaRPr>
        </a:p>
      </dgm:t>
    </dgm:pt>
    <dgm:pt modelId="{6E2E3822-34A6-DE47-B4BA-EAC130BCB474}" type="parTrans" cxnId="{3017E42F-65C0-5142-AEDE-E346829067AE}">
      <dgm:prSet/>
      <dgm:spPr/>
      <dgm:t>
        <a:bodyPr/>
        <a:lstStyle/>
        <a:p>
          <a:endParaRPr lang="en-US"/>
        </a:p>
      </dgm:t>
    </dgm:pt>
    <dgm:pt modelId="{1EFC2379-A896-7347-BA69-105128D35536}" type="sibTrans" cxnId="{3017E42F-65C0-5142-AEDE-E346829067AE}">
      <dgm:prSet/>
      <dgm:spPr/>
      <dgm:t>
        <a:bodyPr/>
        <a:lstStyle/>
        <a:p>
          <a:endParaRPr lang="en-US"/>
        </a:p>
      </dgm:t>
    </dgm:pt>
    <dgm:pt modelId="{F40BE3FA-4EDE-F94F-8C71-616DB11EDB15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1" dirty="0" smtClean="0">
              <a:solidFill>
                <a:srgbClr val="97D491"/>
              </a:solidFill>
            </a:rPr>
            <a:t>John Elway </a:t>
          </a:r>
        </a:p>
        <a:p>
          <a:pPr>
            <a:spcAft>
              <a:spcPts val="0"/>
            </a:spcAft>
          </a:pPr>
          <a:r>
            <a:rPr lang="en-US" sz="1050" b="1" dirty="0" smtClean="0">
              <a:solidFill>
                <a:srgbClr val="97D491"/>
              </a:solidFill>
            </a:rPr>
            <a:t>Auto Nation</a:t>
          </a:r>
          <a:endParaRPr lang="en-US" sz="1050" b="1" dirty="0">
            <a:solidFill>
              <a:srgbClr val="97D491"/>
            </a:solidFill>
          </a:endParaRPr>
        </a:p>
      </dgm:t>
    </dgm:pt>
    <dgm:pt modelId="{4809526E-226F-1748-A489-A6EB08A618A4}" type="parTrans" cxnId="{49C7FFF6-A220-7D4E-BB57-2A898DD79650}">
      <dgm:prSet/>
      <dgm:spPr/>
      <dgm:t>
        <a:bodyPr/>
        <a:lstStyle/>
        <a:p>
          <a:endParaRPr lang="en-US"/>
        </a:p>
      </dgm:t>
    </dgm:pt>
    <dgm:pt modelId="{89EE85B8-F8A1-4F40-9163-0A2C1102DF08}" type="sibTrans" cxnId="{49C7FFF6-A220-7D4E-BB57-2A898DD79650}">
      <dgm:prSet/>
      <dgm:spPr/>
      <dgm:t>
        <a:bodyPr/>
        <a:lstStyle/>
        <a:p>
          <a:endParaRPr lang="en-US"/>
        </a:p>
      </dgm:t>
    </dgm:pt>
    <dgm:pt modelId="{4CEE2232-86DB-CB43-9682-C1C736B9EF24}">
      <dgm:prSet phldrT="[Text]" custT="1"/>
      <dgm:spPr/>
      <dgm:t>
        <a:bodyPr/>
        <a:lstStyle/>
        <a:p>
          <a:r>
            <a:rPr lang="en-US" sz="1050" b="1" dirty="0" smtClean="0">
              <a:solidFill>
                <a:srgbClr val="97D491"/>
              </a:solidFill>
            </a:rPr>
            <a:t>Zero Cool </a:t>
          </a:r>
        </a:p>
        <a:p>
          <a:r>
            <a:rPr lang="en-US" sz="1050" b="1" dirty="0" smtClean="0">
              <a:solidFill>
                <a:srgbClr val="97D491"/>
              </a:solidFill>
            </a:rPr>
            <a:t>Telecom</a:t>
          </a:r>
          <a:endParaRPr lang="en-US" sz="1050" b="1" dirty="0">
            <a:solidFill>
              <a:srgbClr val="97D491"/>
            </a:solidFill>
          </a:endParaRPr>
        </a:p>
      </dgm:t>
    </dgm:pt>
    <dgm:pt modelId="{3C86DB4F-8981-A749-9354-5DD1A53A4FD8}" type="parTrans" cxnId="{29041E96-701D-1647-866C-4A8717B53959}">
      <dgm:prSet/>
      <dgm:spPr/>
      <dgm:t>
        <a:bodyPr/>
        <a:lstStyle/>
        <a:p>
          <a:endParaRPr lang="en-US"/>
        </a:p>
      </dgm:t>
    </dgm:pt>
    <dgm:pt modelId="{1786FDB3-5160-FE4E-8B2B-5118C9A9DD01}" type="sibTrans" cxnId="{29041E96-701D-1647-866C-4A8717B53959}">
      <dgm:prSet/>
      <dgm:spPr/>
      <dgm:t>
        <a:bodyPr/>
        <a:lstStyle/>
        <a:p>
          <a:endParaRPr lang="en-US"/>
        </a:p>
      </dgm:t>
    </dgm:pt>
    <dgm:pt modelId="{7EFE7D77-8805-9644-9BC9-57F1A0D628A2}">
      <dgm:prSet phldrT="[Text]" custT="1"/>
      <dgm:spPr/>
      <dgm:t>
        <a:bodyPr/>
        <a:lstStyle/>
        <a:p>
          <a:r>
            <a:rPr lang="en-US" sz="1050" b="1" dirty="0" smtClean="0">
              <a:solidFill>
                <a:srgbClr val="97D491"/>
              </a:solidFill>
            </a:rPr>
            <a:t>Soylent Green</a:t>
          </a:r>
          <a:br>
            <a:rPr lang="en-US" sz="1050" b="1" dirty="0" smtClean="0">
              <a:solidFill>
                <a:srgbClr val="97D491"/>
              </a:solidFill>
            </a:rPr>
          </a:br>
          <a:r>
            <a:rPr lang="en-US" sz="1050" b="1" dirty="0" smtClean="0">
              <a:solidFill>
                <a:srgbClr val="97D491"/>
              </a:solidFill>
            </a:rPr>
            <a:t>Foods</a:t>
          </a:r>
          <a:endParaRPr lang="en-US" sz="1050" b="1" dirty="0">
            <a:solidFill>
              <a:srgbClr val="97D491"/>
            </a:solidFill>
          </a:endParaRPr>
        </a:p>
      </dgm:t>
    </dgm:pt>
    <dgm:pt modelId="{1E47A73C-9D8D-D34A-B146-9799AB0C3E14}" type="parTrans" cxnId="{07B1DBFB-F2B2-B94D-9AB1-80E98FC34C02}">
      <dgm:prSet/>
      <dgm:spPr/>
      <dgm:t>
        <a:bodyPr/>
        <a:lstStyle/>
        <a:p>
          <a:endParaRPr lang="en-US"/>
        </a:p>
      </dgm:t>
    </dgm:pt>
    <dgm:pt modelId="{1CF88096-3E8E-4246-87CC-0F8FC9C6EF46}" type="sibTrans" cxnId="{07B1DBFB-F2B2-B94D-9AB1-80E98FC34C02}">
      <dgm:prSet/>
      <dgm:spPr/>
      <dgm:t>
        <a:bodyPr/>
        <a:lstStyle/>
        <a:p>
          <a:endParaRPr lang="en-US"/>
        </a:p>
      </dgm:t>
    </dgm:pt>
    <dgm:pt modelId="{9B11C41F-8DD6-8E49-B852-B3A50B5D7B49}" type="pres">
      <dgm:prSet presAssocID="{D035923E-BB71-B743-9B77-C0B233678B67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6E650E7-2B3E-E14A-A4DD-BCF980758021}" type="pres">
      <dgm:prSet presAssocID="{F74905FB-465E-BE4C-B389-8B1C71151FB8}" presName="hierRoot1" presStyleCnt="0">
        <dgm:presLayoutVars>
          <dgm:hierBranch val="init"/>
        </dgm:presLayoutVars>
      </dgm:prSet>
      <dgm:spPr/>
    </dgm:pt>
    <dgm:pt modelId="{321E33C0-1D11-EE41-8EFD-9581FA62BA03}" type="pres">
      <dgm:prSet presAssocID="{F74905FB-465E-BE4C-B389-8B1C71151FB8}" presName="rootComposite1" presStyleCnt="0"/>
      <dgm:spPr/>
    </dgm:pt>
    <dgm:pt modelId="{F794E770-770B-4140-A688-8A581EF1429D}" type="pres">
      <dgm:prSet presAssocID="{F74905FB-465E-BE4C-B389-8B1C71151FB8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C86B10-D3B4-7840-A826-1D4BC6F93338}" type="pres">
      <dgm:prSet presAssocID="{F74905FB-465E-BE4C-B389-8B1C71151FB8}" presName="topArc1" presStyleLbl="parChTrans1D1" presStyleIdx="0" presStyleCnt="10"/>
      <dgm:spPr/>
    </dgm:pt>
    <dgm:pt modelId="{DD58492A-F1A9-9C46-B0D2-5B97EA99FA12}" type="pres">
      <dgm:prSet presAssocID="{F74905FB-465E-BE4C-B389-8B1C71151FB8}" presName="bottomArc1" presStyleLbl="parChTrans1D1" presStyleIdx="1" presStyleCnt="10"/>
      <dgm:spPr/>
    </dgm:pt>
    <dgm:pt modelId="{C5D9E03F-5D96-AE48-840F-DB36305A1A4A}" type="pres">
      <dgm:prSet presAssocID="{F74905FB-465E-BE4C-B389-8B1C71151FB8}" presName="topConnNode1" presStyleLbl="node1" presStyleIdx="0" presStyleCnt="0"/>
      <dgm:spPr/>
      <dgm:t>
        <a:bodyPr/>
        <a:lstStyle/>
        <a:p>
          <a:endParaRPr lang="en-US"/>
        </a:p>
      </dgm:t>
    </dgm:pt>
    <dgm:pt modelId="{39A8DB51-FFCC-914A-8ADC-841FE627E36B}" type="pres">
      <dgm:prSet presAssocID="{F74905FB-465E-BE4C-B389-8B1C71151FB8}" presName="hierChild2" presStyleCnt="0"/>
      <dgm:spPr/>
    </dgm:pt>
    <dgm:pt modelId="{22D56193-DBDC-D449-9DC6-4F41DD625D31}" type="pres">
      <dgm:prSet presAssocID="{F74905FB-465E-BE4C-B389-8B1C71151FB8}" presName="hierChild3" presStyleCnt="0"/>
      <dgm:spPr/>
    </dgm:pt>
    <dgm:pt modelId="{40866334-85B0-B24A-854A-13BB832D4B18}" type="pres">
      <dgm:prSet presAssocID="{C6643876-7D8B-9142-8405-74AB878666CC}" presName="hierRoot1" presStyleCnt="0">
        <dgm:presLayoutVars>
          <dgm:hierBranch val="init"/>
        </dgm:presLayoutVars>
      </dgm:prSet>
      <dgm:spPr/>
    </dgm:pt>
    <dgm:pt modelId="{19D83752-40E1-CD43-AB9B-A3800E81512D}" type="pres">
      <dgm:prSet presAssocID="{C6643876-7D8B-9142-8405-74AB878666CC}" presName="rootComposite1" presStyleCnt="0"/>
      <dgm:spPr/>
    </dgm:pt>
    <dgm:pt modelId="{AA43AAAB-0523-9048-B61C-A0552183304E}" type="pres">
      <dgm:prSet presAssocID="{C6643876-7D8B-9142-8405-74AB878666CC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F4725B0-71CB-B749-AFD8-EF9F686F0C33}" type="pres">
      <dgm:prSet presAssocID="{C6643876-7D8B-9142-8405-74AB878666CC}" presName="topArc1" presStyleLbl="parChTrans1D1" presStyleIdx="2" presStyleCnt="10"/>
      <dgm:spPr/>
    </dgm:pt>
    <dgm:pt modelId="{5E14BC43-FF2E-AE46-8C63-124C3BB6C929}" type="pres">
      <dgm:prSet presAssocID="{C6643876-7D8B-9142-8405-74AB878666CC}" presName="bottomArc1" presStyleLbl="parChTrans1D1" presStyleIdx="3" presStyleCnt="10"/>
      <dgm:spPr/>
    </dgm:pt>
    <dgm:pt modelId="{246788D4-6B5A-6647-A825-D1FB503B20EA}" type="pres">
      <dgm:prSet presAssocID="{C6643876-7D8B-9142-8405-74AB878666CC}" presName="topConnNode1" presStyleLbl="node1" presStyleIdx="0" presStyleCnt="0"/>
      <dgm:spPr/>
      <dgm:t>
        <a:bodyPr/>
        <a:lstStyle/>
        <a:p>
          <a:endParaRPr lang="en-US"/>
        </a:p>
      </dgm:t>
    </dgm:pt>
    <dgm:pt modelId="{497F574E-4297-254F-94F7-FE4CB3993BED}" type="pres">
      <dgm:prSet presAssocID="{C6643876-7D8B-9142-8405-74AB878666CC}" presName="hierChild2" presStyleCnt="0"/>
      <dgm:spPr/>
    </dgm:pt>
    <dgm:pt modelId="{A4AFFA25-2007-814F-9739-DF070A9453E0}" type="pres">
      <dgm:prSet presAssocID="{C6643876-7D8B-9142-8405-74AB878666CC}" presName="hierChild3" presStyleCnt="0"/>
      <dgm:spPr/>
    </dgm:pt>
    <dgm:pt modelId="{F8C1ABE6-676A-904B-B725-98A415B31B38}" type="pres">
      <dgm:prSet presAssocID="{F40BE3FA-4EDE-F94F-8C71-616DB11EDB15}" presName="hierRoot1" presStyleCnt="0">
        <dgm:presLayoutVars>
          <dgm:hierBranch val="init"/>
        </dgm:presLayoutVars>
      </dgm:prSet>
      <dgm:spPr/>
    </dgm:pt>
    <dgm:pt modelId="{FE6C4660-FA9B-E546-950D-701C43131414}" type="pres">
      <dgm:prSet presAssocID="{F40BE3FA-4EDE-F94F-8C71-616DB11EDB15}" presName="rootComposite1" presStyleCnt="0"/>
      <dgm:spPr/>
    </dgm:pt>
    <dgm:pt modelId="{4A86D0F0-7D27-F540-ACEA-11F22AD71523}" type="pres">
      <dgm:prSet presAssocID="{F40BE3FA-4EDE-F94F-8C71-616DB11EDB15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7085EB4-16D6-3E46-ADFD-399A27C14D82}" type="pres">
      <dgm:prSet presAssocID="{F40BE3FA-4EDE-F94F-8C71-616DB11EDB15}" presName="topArc1" presStyleLbl="parChTrans1D1" presStyleIdx="4" presStyleCnt="10"/>
      <dgm:spPr/>
    </dgm:pt>
    <dgm:pt modelId="{C986D28B-65F2-B44A-95D4-24652ED464DA}" type="pres">
      <dgm:prSet presAssocID="{F40BE3FA-4EDE-F94F-8C71-616DB11EDB15}" presName="bottomArc1" presStyleLbl="parChTrans1D1" presStyleIdx="5" presStyleCnt="10"/>
      <dgm:spPr/>
    </dgm:pt>
    <dgm:pt modelId="{AAA07A62-05A6-4E4A-A3B9-6BCD15886430}" type="pres">
      <dgm:prSet presAssocID="{F40BE3FA-4EDE-F94F-8C71-616DB11EDB15}" presName="topConnNode1" presStyleLbl="node1" presStyleIdx="0" presStyleCnt="0"/>
      <dgm:spPr/>
      <dgm:t>
        <a:bodyPr/>
        <a:lstStyle/>
        <a:p>
          <a:endParaRPr lang="en-US"/>
        </a:p>
      </dgm:t>
    </dgm:pt>
    <dgm:pt modelId="{1AE9B817-77FA-F641-9BBF-BA5A723DA72D}" type="pres">
      <dgm:prSet presAssocID="{F40BE3FA-4EDE-F94F-8C71-616DB11EDB15}" presName="hierChild2" presStyleCnt="0"/>
      <dgm:spPr/>
    </dgm:pt>
    <dgm:pt modelId="{F675408D-FD19-4A48-B988-C5A86B0045F0}" type="pres">
      <dgm:prSet presAssocID="{F40BE3FA-4EDE-F94F-8C71-616DB11EDB15}" presName="hierChild3" presStyleCnt="0"/>
      <dgm:spPr/>
    </dgm:pt>
    <dgm:pt modelId="{0480A98D-E2CD-EE47-B2B4-55F8A8A9F306}" type="pres">
      <dgm:prSet presAssocID="{4CEE2232-86DB-CB43-9682-C1C736B9EF24}" presName="hierRoot1" presStyleCnt="0">
        <dgm:presLayoutVars>
          <dgm:hierBranch val="init"/>
        </dgm:presLayoutVars>
      </dgm:prSet>
      <dgm:spPr/>
    </dgm:pt>
    <dgm:pt modelId="{7CEDA37C-DFAB-514D-8D75-D4E4991CEB8E}" type="pres">
      <dgm:prSet presAssocID="{4CEE2232-86DB-CB43-9682-C1C736B9EF24}" presName="rootComposite1" presStyleCnt="0"/>
      <dgm:spPr/>
    </dgm:pt>
    <dgm:pt modelId="{F9E87F32-858C-2A4B-8A0A-E6B9C7A06633}" type="pres">
      <dgm:prSet presAssocID="{4CEE2232-86DB-CB43-9682-C1C736B9EF24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95296C8-1864-0747-AE0D-2706C7C62436}" type="pres">
      <dgm:prSet presAssocID="{4CEE2232-86DB-CB43-9682-C1C736B9EF24}" presName="topArc1" presStyleLbl="parChTrans1D1" presStyleIdx="6" presStyleCnt="10"/>
      <dgm:spPr/>
    </dgm:pt>
    <dgm:pt modelId="{CFA56F43-FB70-D544-9BD1-6E59BD373995}" type="pres">
      <dgm:prSet presAssocID="{4CEE2232-86DB-CB43-9682-C1C736B9EF24}" presName="bottomArc1" presStyleLbl="parChTrans1D1" presStyleIdx="7" presStyleCnt="10"/>
      <dgm:spPr/>
    </dgm:pt>
    <dgm:pt modelId="{81D16B65-AD3F-1A4F-9E6F-19AFBEE1AD83}" type="pres">
      <dgm:prSet presAssocID="{4CEE2232-86DB-CB43-9682-C1C736B9EF24}" presName="topConnNode1" presStyleLbl="node1" presStyleIdx="0" presStyleCnt="0"/>
      <dgm:spPr/>
      <dgm:t>
        <a:bodyPr/>
        <a:lstStyle/>
        <a:p>
          <a:endParaRPr lang="en-US"/>
        </a:p>
      </dgm:t>
    </dgm:pt>
    <dgm:pt modelId="{BF4A809E-E76A-C54C-AAE9-1E71EBC6865A}" type="pres">
      <dgm:prSet presAssocID="{4CEE2232-86DB-CB43-9682-C1C736B9EF24}" presName="hierChild2" presStyleCnt="0"/>
      <dgm:spPr/>
    </dgm:pt>
    <dgm:pt modelId="{1585E7D0-9A81-BB4B-855E-FAD00A1D4DE4}" type="pres">
      <dgm:prSet presAssocID="{4CEE2232-86DB-CB43-9682-C1C736B9EF24}" presName="hierChild3" presStyleCnt="0"/>
      <dgm:spPr/>
    </dgm:pt>
    <dgm:pt modelId="{4FEB0956-ECD6-2A47-A9CD-C57686493AB0}" type="pres">
      <dgm:prSet presAssocID="{7EFE7D77-8805-9644-9BC9-57F1A0D628A2}" presName="hierRoot1" presStyleCnt="0">
        <dgm:presLayoutVars>
          <dgm:hierBranch val="init"/>
        </dgm:presLayoutVars>
      </dgm:prSet>
      <dgm:spPr/>
    </dgm:pt>
    <dgm:pt modelId="{621A278F-5C5F-A648-B19E-37091F4F74AB}" type="pres">
      <dgm:prSet presAssocID="{7EFE7D77-8805-9644-9BC9-57F1A0D628A2}" presName="rootComposite1" presStyleCnt="0"/>
      <dgm:spPr/>
    </dgm:pt>
    <dgm:pt modelId="{EE3046E4-E3BC-EB4A-BC75-DE5351241F31}" type="pres">
      <dgm:prSet presAssocID="{7EFE7D77-8805-9644-9BC9-57F1A0D628A2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322E422-58CF-1746-BE6C-B7BB178C81C2}" type="pres">
      <dgm:prSet presAssocID="{7EFE7D77-8805-9644-9BC9-57F1A0D628A2}" presName="topArc1" presStyleLbl="parChTrans1D1" presStyleIdx="8" presStyleCnt="10"/>
      <dgm:spPr/>
    </dgm:pt>
    <dgm:pt modelId="{93B9E675-2EB5-8A4E-8ED8-03B1DBE48953}" type="pres">
      <dgm:prSet presAssocID="{7EFE7D77-8805-9644-9BC9-57F1A0D628A2}" presName="bottomArc1" presStyleLbl="parChTrans1D1" presStyleIdx="9" presStyleCnt="10"/>
      <dgm:spPr/>
    </dgm:pt>
    <dgm:pt modelId="{79BF6774-2B90-3E41-9F5A-2127B76C5896}" type="pres">
      <dgm:prSet presAssocID="{7EFE7D77-8805-9644-9BC9-57F1A0D628A2}" presName="topConnNode1" presStyleLbl="node1" presStyleIdx="0" presStyleCnt="0"/>
      <dgm:spPr/>
      <dgm:t>
        <a:bodyPr/>
        <a:lstStyle/>
        <a:p>
          <a:endParaRPr lang="en-US"/>
        </a:p>
      </dgm:t>
    </dgm:pt>
    <dgm:pt modelId="{1FDAB075-FE79-0845-AA34-3F9B59A0A7A5}" type="pres">
      <dgm:prSet presAssocID="{7EFE7D77-8805-9644-9BC9-57F1A0D628A2}" presName="hierChild2" presStyleCnt="0"/>
      <dgm:spPr/>
    </dgm:pt>
    <dgm:pt modelId="{6F9FAE04-5A55-9047-9AE4-1E0A0CE2B582}" type="pres">
      <dgm:prSet presAssocID="{7EFE7D77-8805-9644-9BC9-57F1A0D628A2}" presName="hierChild3" presStyleCnt="0"/>
      <dgm:spPr/>
    </dgm:pt>
  </dgm:ptLst>
  <dgm:cxnLst>
    <dgm:cxn modelId="{169D69CC-3318-6F42-AF1C-64E400A55E75}" srcId="{D035923E-BB71-B743-9B77-C0B233678B67}" destId="{F74905FB-465E-BE4C-B389-8B1C71151FB8}" srcOrd="0" destOrd="0" parTransId="{ACEA2C4B-D086-9C4D-82C6-50E9BEBEC138}" sibTransId="{A7A116C9-9AD4-0149-8BEB-84EE085D4F40}"/>
    <dgm:cxn modelId="{5C6C2D0A-E53A-AC40-89DB-03FEF12FAB62}" type="presOf" srcId="{C6643876-7D8B-9142-8405-74AB878666CC}" destId="{AA43AAAB-0523-9048-B61C-A0552183304E}" srcOrd="0" destOrd="0" presId="urn:microsoft.com/office/officeart/2008/layout/HalfCircleOrganizationChart"/>
    <dgm:cxn modelId="{1862A567-5768-7C4B-A802-E7BA89A49189}" type="presOf" srcId="{7EFE7D77-8805-9644-9BC9-57F1A0D628A2}" destId="{EE3046E4-E3BC-EB4A-BC75-DE5351241F31}" srcOrd="0" destOrd="0" presId="urn:microsoft.com/office/officeart/2008/layout/HalfCircleOrganizationChart"/>
    <dgm:cxn modelId="{23DA5B9F-C638-A241-A0BB-16B32632BC6E}" type="presOf" srcId="{F74905FB-465E-BE4C-B389-8B1C71151FB8}" destId="{F794E770-770B-4140-A688-8A581EF1429D}" srcOrd="0" destOrd="0" presId="urn:microsoft.com/office/officeart/2008/layout/HalfCircleOrganizationChart"/>
    <dgm:cxn modelId="{7512DE68-E8A0-7F44-9C9D-615D71278E70}" type="presOf" srcId="{7EFE7D77-8805-9644-9BC9-57F1A0D628A2}" destId="{79BF6774-2B90-3E41-9F5A-2127B76C5896}" srcOrd="1" destOrd="0" presId="urn:microsoft.com/office/officeart/2008/layout/HalfCircleOrganizationChart"/>
    <dgm:cxn modelId="{BA602965-528C-734D-9E4D-9FCD26383361}" type="presOf" srcId="{F74905FB-465E-BE4C-B389-8B1C71151FB8}" destId="{C5D9E03F-5D96-AE48-840F-DB36305A1A4A}" srcOrd="1" destOrd="0" presId="urn:microsoft.com/office/officeart/2008/layout/HalfCircleOrganizationChart"/>
    <dgm:cxn modelId="{BF9EDB01-3516-A64D-A1D6-75ECE7F8AA8A}" type="presOf" srcId="{D035923E-BB71-B743-9B77-C0B233678B67}" destId="{9B11C41F-8DD6-8E49-B852-B3A50B5D7B49}" srcOrd="0" destOrd="0" presId="urn:microsoft.com/office/officeart/2008/layout/HalfCircleOrganizationChart"/>
    <dgm:cxn modelId="{07B1DBFB-F2B2-B94D-9AB1-80E98FC34C02}" srcId="{D035923E-BB71-B743-9B77-C0B233678B67}" destId="{7EFE7D77-8805-9644-9BC9-57F1A0D628A2}" srcOrd="4" destOrd="0" parTransId="{1E47A73C-9D8D-D34A-B146-9799AB0C3E14}" sibTransId="{1CF88096-3E8E-4246-87CC-0F8FC9C6EF46}"/>
    <dgm:cxn modelId="{F2F3EEEC-06EF-0340-B434-4D9F3BA77907}" type="presOf" srcId="{C6643876-7D8B-9142-8405-74AB878666CC}" destId="{246788D4-6B5A-6647-A825-D1FB503B20EA}" srcOrd="1" destOrd="0" presId="urn:microsoft.com/office/officeart/2008/layout/HalfCircleOrganizationChart"/>
    <dgm:cxn modelId="{5A3F9D15-C5E1-9B41-85F5-08E58D6E69AD}" type="presOf" srcId="{F40BE3FA-4EDE-F94F-8C71-616DB11EDB15}" destId="{4A86D0F0-7D27-F540-ACEA-11F22AD71523}" srcOrd="0" destOrd="0" presId="urn:microsoft.com/office/officeart/2008/layout/HalfCircleOrganizationChart"/>
    <dgm:cxn modelId="{D302642E-63FE-714F-9C1D-169EDE052759}" type="presOf" srcId="{4CEE2232-86DB-CB43-9682-C1C736B9EF24}" destId="{F9E87F32-858C-2A4B-8A0A-E6B9C7A06633}" srcOrd="0" destOrd="0" presId="urn:microsoft.com/office/officeart/2008/layout/HalfCircleOrganizationChart"/>
    <dgm:cxn modelId="{1B09AF15-BC47-334F-A91D-4FDADE2FAFF0}" type="presOf" srcId="{F40BE3FA-4EDE-F94F-8C71-616DB11EDB15}" destId="{AAA07A62-05A6-4E4A-A3B9-6BCD15886430}" srcOrd="1" destOrd="0" presId="urn:microsoft.com/office/officeart/2008/layout/HalfCircleOrganizationChart"/>
    <dgm:cxn modelId="{DEE1CA31-2EDA-0546-A09D-3BB5DAADAE79}" type="presOf" srcId="{4CEE2232-86DB-CB43-9682-C1C736B9EF24}" destId="{81D16B65-AD3F-1A4F-9E6F-19AFBEE1AD83}" srcOrd="1" destOrd="0" presId="urn:microsoft.com/office/officeart/2008/layout/HalfCircleOrganizationChart"/>
    <dgm:cxn modelId="{3017E42F-65C0-5142-AEDE-E346829067AE}" srcId="{D035923E-BB71-B743-9B77-C0B233678B67}" destId="{C6643876-7D8B-9142-8405-74AB878666CC}" srcOrd="1" destOrd="0" parTransId="{6E2E3822-34A6-DE47-B4BA-EAC130BCB474}" sibTransId="{1EFC2379-A896-7347-BA69-105128D35536}"/>
    <dgm:cxn modelId="{49C7FFF6-A220-7D4E-BB57-2A898DD79650}" srcId="{D035923E-BB71-B743-9B77-C0B233678B67}" destId="{F40BE3FA-4EDE-F94F-8C71-616DB11EDB15}" srcOrd="2" destOrd="0" parTransId="{4809526E-226F-1748-A489-A6EB08A618A4}" sibTransId="{89EE85B8-F8A1-4F40-9163-0A2C1102DF08}"/>
    <dgm:cxn modelId="{29041E96-701D-1647-866C-4A8717B53959}" srcId="{D035923E-BB71-B743-9B77-C0B233678B67}" destId="{4CEE2232-86DB-CB43-9682-C1C736B9EF24}" srcOrd="3" destOrd="0" parTransId="{3C86DB4F-8981-A749-9354-5DD1A53A4FD8}" sibTransId="{1786FDB3-5160-FE4E-8B2B-5118C9A9DD01}"/>
    <dgm:cxn modelId="{FB189728-1F39-A049-B2FA-FEFD3B59B6AE}" type="presParOf" srcId="{9B11C41F-8DD6-8E49-B852-B3A50B5D7B49}" destId="{A6E650E7-2B3E-E14A-A4DD-BCF980758021}" srcOrd="0" destOrd="0" presId="urn:microsoft.com/office/officeart/2008/layout/HalfCircleOrganizationChart"/>
    <dgm:cxn modelId="{229FBEA2-6E7F-8943-A42E-6EAEA65ACE6C}" type="presParOf" srcId="{A6E650E7-2B3E-E14A-A4DD-BCF980758021}" destId="{321E33C0-1D11-EE41-8EFD-9581FA62BA03}" srcOrd="0" destOrd="0" presId="urn:microsoft.com/office/officeart/2008/layout/HalfCircleOrganizationChart"/>
    <dgm:cxn modelId="{6E503001-E2BA-6647-8D44-48C8F06B8123}" type="presParOf" srcId="{321E33C0-1D11-EE41-8EFD-9581FA62BA03}" destId="{F794E770-770B-4140-A688-8A581EF1429D}" srcOrd="0" destOrd="0" presId="urn:microsoft.com/office/officeart/2008/layout/HalfCircleOrganizationChart"/>
    <dgm:cxn modelId="{EC21613B-5331-2148-963E-89F244E3E572}" type="presParOf" srcId="{321E33C0-1D11-EE41-8EFD-9581FA62BA03}" destId="{68C86B10-D3B4-7840-A826-1D4BC6F93338}" srcOrd="1" destOrd="0" presId="urn:microsoft.com/office/officeart/2008/layout/HalfCircleOrganizationChart"/>
    <dgm:cxn modelId="{11D121E9-91D3-B445-B41C-CA5DBD46DEA7}" type="presParOf" srcId="{321E33C0-1D11-EE41-8EFD-9581FA62BA03}" destId="{DD58492A-F1A9-9C46-B0D2-5B97EA99FA12}" srcOrd="2" destOrd="0" presId="urn:microsoft.com/office/officeart/2008/layout/HalfCircleOrganizationChart"/>
    <dgm:cxn modelId="{3D3226E9-F898-354A-BB87-70CF4AB68FAB}" type="presParOf" srcId="{321E33C0-1D11-EE41-8EFD-9581FA62BA03}" destId="{C5D9E03F-5D96-AE48-840F-DB36305A1A4A}" srcOrd="3" destOrd="0" presId="urn:microsoft.com/office/officeart/2008/layout/HalfCircleOrganizationChart"/>
    <dgm:cxn modelId="{E77C1534-A9E9-3E4E-A939-BF4158557B56}" type="presParOf" srcId="{A6E650E7-2B3E-E14A-A4DD-BCF980758021}" destId="{39A8DB51-FFCC-914A-8ADC-841FE627E36B}" srcOrd="1" destOrd="0" presId="urn:microsoft.com/office/officeart/2008/layout/HalfCircleOrganizationChart"/>
    <dgm:cxn modelId="{DA007F51-62A9-034B-8967-3F18AD1083F9}" type="presParOf" srcId="{A6E650E7-2B3E-E14A-A4DD-BCF980758021}" destId="{22D56193-DBDC-D449-9DC6-4F41DD625D31}" srcOrd="2" destOrd="0" presId="urn:microsoft.com/office/officeart/2008/layout/HalfCircleOrganizationChart"/>
    <dgm:cxn modelId="{7A8B93A6-AAC9-A04C-8376-79E41F4277D9}" type="presParOf" srcId="{9B11C41F-8DD6-8E49-B852-B3A50B5D7B49}" destId="{40866334-85B0-B24A-854A-13BB832D4B18}" srcOrd="1" destOrd="0" presId="urn:microsoft.com/office/officeart/2008/layout/HalfCircleOrganizationChart"/>
    <dgm:cxn modelId="{1BBAC8F3-CB9B-7944-B974-AADD8DF37D01}" type="presParOf" srcId="{40866334-85B0-B24A-854A-13BB832D4B18}" destId="{19D83752-40E1-CD43-AB9B-A3800E81512D}" srcOrd="0" destOrd="0" presId="urn:microsoft.com/office/officeart/2008/layout/HalfCircleOrganizationChart"/>
    <dgm:cxn modelId="{A058F38D-51AD-4F4A-8E7D-867DC8DE20C6}" type="presParOf" srcId="{19D83752-40E1-CD43-AB9B-A3800E81512D}" destId="{AA43AAAB-0523-9048-B61C-A0552183304E}" srcOrd="0" destOrd="0" presId="urn:microsoft.com/office/officeart/2008/layout/HalfCircleOrganizationChart"/>
    <dgm:cxn modelId="{5A23E8D2-EC14-6A42-828C-14DB0FE7CC64}" type="presParOf" srcId="{19D83752-40E1-CD43-AB9B-A3800E81512D}" destId="{AF4725B0-71CB-B749-AFD8-EF9F686F0C33}" srcOrd="1" destOrd="0" presId="urn:microsoft.com/office/officeart/2008/layout/HalfCircleOrganizationChart"/>
    <dgm:cxn modelId="{3A526A0C-2591-7946-9DB9-14E46A07CF0D}" type="presParOf" srcId="{19D83752-40E1-CD43-AB9B-A3800E81512D}" destId="{5E14BC43-FF2E-AE46-8C63-124C3BB6C929}" srcOrd="2" destOrd="0" presId="urn:microsoft.com/office/officeart/2008/layout/HalfCircleOrganizationChart"/>
    <dgm:cxn modelId="{C8D2E8F2-6484-374B-ACB8-7B7DE14A46AE}" type="presParOf" srcId="{19D83752-40E1-CD43-AB9B-A3800E81512D}" destId="{246788D4-6B5A-6647-A825-D1FB503B20EA}" srcOrd="3" destOrd="0" presId="urn:microsoft.com/office/officeart/2008/layout/HalfCircleOrganizationChart"/>
    <dgm:cxn modelId="{8E5D1935-D254-6B4E-A86F-15436E59381B}" type="presParOf" srcId="{40866334-85B0-B24A-854A-13BB832D4B18}" destId="{497F574E-4297-254F-94F7-FE4CB3993BED}" srcOrd="1" destOrd="0" presId="urn:microsoft.com/office/officeart/2008/layout/HalfCircleOrganizationChart"/>
    <dgm:cxn modelId="{AE1338CF-837F-6541-9145-F34272B803D4}" type="presParOf" srcId="{40866334-85B0-B24A-854A-13BB832D4B18}" destId="{A4AFFA25-2007-814F-9739-DF070A9453E0}" srcOrd="2" destOrd="0" presId="urn:microsoft.com/office/officeart/2008/layout/HalfCircleOrganizationChart"/>
    <dgm:cxn modelId="{A488AA65-BDDC-DC46-840F-7BE247866CA9}" type="presParOf" srcId="{9B11C41F-8DD6-8E49-B852-B3A50B5D7B49}" destId="{F8C1ABE6-676A-904B-B725-98A415B31B38}" srcOrd="2" destOrd="0" presId="urn:microsoft.com/office/officeart/2008/layout/HalfCircleOrganizationChart"/>
    <dgm:cxn modelId="{FC0D5BCC-3FD9-0845-B4F4-74E80B36BD4C}" type="presParOf" srcId="{F8C1ABE6-676A-904B-B725-98A415B31B38}" destId="{FE6C4660-FA9B-E546-950D-701C43131414}" srcOrd="0" destOrd="0" presId="urn:microsoft.com/office/officeart/2008/layout/HalfCircleOrganizationChart"/>
    <dgm:cxn modelId="{48FA280E-7EAA-F645-A9EA-C253C28569FD}" type="presParOf" srcId="{FE6C4660-FA9B-E546-950D-701C43131414}" destId="{4A86D0F0-7D27-F540-ACEA-11F22AD71523}" srcOrd="0" destOrd="0" presId="urn:microsoft.com/office/officeart/2008/layout/HalfCircleOrganizationChart"/>
    <dgm:cxn modelId="{06C8DEC4-4C5F-064A-B1E2-45FA4FA60C29}" type="presParOf" srcId="{FE6C4660-FA9B-E546-950D-701C43131414}" destId="{D7085EB4-16D6-3E46-ADFD-399A27C14D82}" srcOrd="1" destOrd="0" presId="urn:microsoft.com/office/officeart/2008/layout/HalfCircleOrganizationChart"/>
    <dgm:cxn modelId="{91FC947D-72D8-9046-925F-8B78580D977B}" type="presParOf" srcId="{FE6C4660-FA9B-E546-950D-701C43131414}" destId="{C986D28B-65F2-B44A-95D4-24652ED464DA}" srcOrd="2" destOrd="0" presId="urn:microsoft.com/office/officeart/2008/layout/HalfCircleOrganizationChart"/>
    <dgm:cxn modelId="{6005CDE1-8EDE-8C45-9FAD-2000B0D7095B}" type="presParOf" srcId="{FE6C4660-FA9B-E546-950D-701C43131414}" destId="{AAA07A62-05A6-4E4A-A3B9-6BCD15886430}" srcOrd="3" destOrd="0" presId="urn:microsoft.com/office/officeart/2008/layout/HalfCircleOrganizationChart"/>
    <dgm:cxn modelId="{7B054BC6-E412-6242-B4E6-2B109373C45F}" type="presParOf" srcId="{F8C1ABE6-676A-904B-B725-98A415B31B38}" destId="{1AE9B817-77FA-F641-9BBF-BA5A723DA72D}" srcOrd="1" destOrd="0" presId="urn:microsoft.com/office/officeart/2008/layout/HalfCircleOrganizationChart"/>
    <dgm:cxn modelId="{A43CC1FB-9A87-2A4C-9187-8BFCC922ADFA}" type="presParOf" srcId="{F8C1ABE6-676A-904B-B725-98A415B31B38}" destId="{F675408D-FD19-4A48-B988-C5A86B0045F0}" srcOrd="2" destOrd="0" presId="urn:microsoft.com/office/officeart/2008/layout/HalfCircleOrganizationChart"/>
    <dgm:cxn modelId="{936E9557-2382-724A-9071-0813468975F2}" type="presParOf" srcId="{9B11C41F-8DD6-8E49-B852-B3A50B5D7B49}" destId="{0480A98D-E2CD-EE47-B2B4-55F8A8A9F306}" srcOrd="3" destOrd="0" presId="urn:microsoft.com/office/officeart/2008/layout/HalfCircleOrganizationChart"/>
    <dgm:cxn modelId="{054D1150-944A-3242-A6A6-91754464F5C9}" type="presParOf" srcId="{0480A98D-E2CD-EE47-B2B4-55F8A8A9F306}" destId="{7CEDA37C-DFAB-514D-8D75-D4E4991CEB8E}" srcOrd="0" destOrd="0" presId="urn:microsoft.com/office/officeart/2008/layout/HalfCircleOrganizationChart"/>
    <dgm:cxn modelId="{BFC2196A-082E-F749-BE4E-2E863507BFFA}" type="presParOf" srcId="{7CEDA37C-DFAB-514D-8D75-D4E4991CEB8E}" destId="{F9E87F32-858C-2A4B-8A0A-E6B9C7A06633}" srcOrd="0" destOrd="0" presId="urn:microsoft.com/office/officeart/2008/layout/HalfCircleOrganizationChart"/>
    <dgm:cxn modelId="{D6B5A200-BFC7-8A42-B3B6-9C567E647393}" type="presParOf" srcId="{7CEDA37C-DFAB-514D-8D75-D4E4991CEB8E}" destId="{095296C8-1864-0747-AE0D-2706C7C62436}" srcOrd="1" destOrd="0" presId="urn:microsoft.com/office/officeart/2008/layout/HalfCircleOrganizationChart"/>
    <dgm:cxn modelId="{63A170AD-3C9C-3E4C-9964-F5B0BA645793}" type="presParOf" srcId="{7CEDA37C-DFAB-514D-8D75-D4E4991CEB8E}" destId="{CFA56F43-FB70-D544-9BD1-6E59BD373995}" srcOrd="2" destOrd="0" presId="urn:microsoft.com/office/officeart/2008/layout/HalfCircleOrganizationChart"/>
    <dgm:cxn modelId="{0114F5CB-0373-0342-8719-FBE3163944C6}" type="presParOf" srcId="{7CEDA37C-DFAB-514D-8D75-D4E4991CEB8E}" destId="{81D16B65-AD3F-1A4F-9E6F-19AFBEE1AD83}" srcOrd="3" destOrd="0" presId="urn:microsoft.com/office/officeart/2008/layout/HalfCircleOrganizationChart"/>
    <dgm:cxn modelId="{B9D0C15C-A06B-614C-9B75-228E58E83749}" type="presParOf" srcId="{0480A98D-E2CD-EE47-B2B4-55F8A8A9F306}" destId="{BF4A809E-E76A-C54C-AAE9-1E71EBC6865A}" srcOrd="1" destOrd="0" presId="urn:microsoft.com/office/officeart/2008/layout/HalfCircleOrganizationChart"/>
    <dgm:cxn modelId="{FBDF4051-FDCC-1A41-9BD2-443E026B1A7B}" type="presParOf" srcId="{0480A98D-E2CD-EE47-B2B4-55F8A8A9F306}" destId="{1585E7D0-9A81-BB4B-855E-FAD00A1D4DE4}" srcOrd="2" destOrd="0" presId="urn:microsoft.com/office/officeart/2008/layout/HalfCircleOrganizationChart"/>
    <dgm:cxn modelId="{ABC4ED1D-0599-2E41-B1F2-FB2A7E1D7339}" type="presParOf" srcId="{9B11C41F-8DD6-8E49-B852-B3A50B5D7B49}" destId="{4FEB0956-ECD6-2A47-A9CD-C57686493AB0}" srcOrd="4" destOrd="0" presId="urn:microsoft.com/office/officeart/2008/layout/HalfCircleOrganizationChart"/>
    <dgm:cxn modelId="{E1CF1ED6-23F8-A946-B073-783DE9AEE25F}" type="presParOf" srcId="{4FEB0956-ECD6-2A47-A9CD-C57686493AB0}" destId="{621A278F-5C5F-A648-B19E-37091F4F74AB}" srcOrd="0" destOrd="0" presId="urn:microsoft.com/office/officeart/2008/layout/HalfCircleOrganizationChart"/>
    <dgm:cxn modelId="{33290748-606F-904F-A0EC-E9C911CD855B}" type="presParOf" srcId="{621A278F-5C5F-A648-B19E-37091F4F74AB}" destId="{EE3046E4-E3BC-EB4A-BC75-DE5351241F31}" srcOrd="0" destOrd="0" presId="urn:microsoft.com/office/officeart/2008/layout/HalfCircleOrganizationChart"/>
    <dgm:cxn modelId="{4D21ABE8-4746-E24F-B6D8-D0B2EACA6B72}" type="presParOf" srcId="{621A278F-5C5F-A648-B19E-37091F4F74AB}" destId="{2322E422-58CF-1746-BE6C-B7BB178C81C2}" srcOrd="1" destOrd="0" presId="urn:microsoft.com/office/officeart/2008/layout/HalfCircleOrganizationChart"/>
    <dgm:cxn modelId="{4C6409E9-0458-C343-B0B9-306C3C33E2D3}" type="presParOf" srcId="{621A278F-5C5F-A648-B19E-37091F4F74AB}" destId="{93B9E675-2EB5-8A4E-8ED8-03B1DBE48953}" srcOrd="2" destOrd="0" presId="urn:microsoft.com/office/officeart/2008/layout/HalfCircleOrganizationChart"/>
    <dgm:cxn modelId="{130130B4-9BEC-ED49-BC3A-94E476B5C89F}" type="presParOf" srcId="{621A278F-5C5F-A648-B19E-37091F4F74AB}" destId="{79BF6774-2B90-3E41-9F5A-2127B76C5896}" srcOrd="3" destOrd="0" presId="urn:microsoft.com/office/officeart/2008/layout/HalfCircleOrganizationChart"/>
    <dgm:cxn modelId="{CF837143-3F61-F447-BD8F-C10040A011B4}" type="presParOf" srcId="{4FEB0956-ECD6-2A47-A9CD-C57686493AB0}" destId="{1FDAB075-FE79-0845-AA34-3F9B59A0A7A5}" srcOrd="1" destOrd="0" presId="urn:microsoft.com/office/officeart/2008/layout/HalfCircleOrganizationChart"/>
    <dgm:cxn modelId="{9921CAB0-7C7B-CF4B-8FAE-25E8923AA1CC}" type="presParOf" srcId="{4FEB0956-ECD6-2A47-A9CD-C57686493AB0}" destId="{6F9FAE04-5A55-9047-9AE4-1E0A0CE2B582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035923E-BB71-B743-9B77-C0B233678B67}" type="doc">
      <dgm:prSet loTypeId="urn:microsoft.com/office/officeart/2008/layout/HalfCircle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4905FB-465E-BE4C-B389-8B1C71151FB8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First Street </a:t>
          </a:r>
        </a:p>
        <a:p>
          <a:pPr>
            <a:spcAft>
              <a:spcPts val="0"/>
            </a:spcAft>
          </a:pPr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Credit Union</a:t>
          </a:r>
          <a:endParaRPr lang="en-US" sz="1050" b="1" dirty="0">
            <a:solidFill>
              <a:schemeClr val="accent4">
                <a:lumMod val="60000"/>
                <a:lumOff val="40000"/>
              </a:schemeClr>
            </a:solidFill>
          </a:endParaRPr>
        </a:p>
      </dgm:t>
    </dgm:pt>
    <dgm:pt modelId="{ACEA2C4B-D086-9C4D-82C6-50E9BEBEC138}" type="parTrans" cxnId="{169D69CC-3318-6F42-AF1C-64E400A55E75}">
      <dgm:prSet/>
      <dgm:spPr/>
      <dgm:t>
        <a:bodyPr/>
        <a:lstStyle/>
        <a:p>
          <a:endParaRPr lang="en-US"/>
        </a:p>
      </dgm:t>
    </dgm:pt>
    <dgm:pt modelId="{A7A116C9-9AD4-0149-8BEB-84EE085D4F40}" type="sibTrans" cxnId="{169D69CC-3318-6F42-AF1C-64E400A55E75}">
      <dgm:prSet/>
      <dgm:spPr/>
      <dgm:t>
        <a:bodyPr/>
        <a:lstStyle/>
        <a:p>
          <a:endParaRPr lang="en-US"/>
        </a:p>
      </dgm:t>
    </dgm:pt>
    <dgm:pt modelId="{C6643876-7D8B-9142-8405-74AB878666CC}">
      <dgm:prSet phldrT="[Text]" custT="1"/>
      <dgm:spPr/>
      <dgm:t>
        <a:bodyPr/>
        <a:lstStyle/>
        <a:p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Alpha Insurance </a:t>
          </a:r>
        </a:p>
        <a:p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Group</a:t>
          </a:r>
          <a:endParaRPr lang="en-US" sz="1050" b="1" dirty="0">
            <a:solidFill>
              <a:schemeClr val="accent4">
                <a:lumMod val="60000"/>
                <a:lumOff val="40000"/>
              </a:schemeClr>
            </a:solidFill>
          </a:endParaRPr>
        </a:p>
      </dgm:t>
    </dgm:pt>
    <dgm:pt modelId="{6E2E3822-34A6-DE47-B4BA-EAC130BCB474}" type="parTrans" cxnId="{3017E42F-65C0-5142-AEDE-E346829067AE}">
      <dgm:prSet/>
      <dgm:spPr/>
      <dgm:t>
        <a:bodyPr/>
        <a:lstStyle/>
        <a:p>
          <a:endParaRPr lang="en-US"/>
        </a:p>
      </dgm:t>
    </dgm:pt>
    <dgm:pt modelId="{1EFC2379-A896-7347-BA69-105128D35536}" type="sibTrans" cxnId="{3017E42F-65C0-5142-AEDE-E346829067AE}">
      <dgm:prSet/>
      <dgm:spPr/>
      <dgm:t>
        <a:bodyPr/>
        <a:lstStyle/>
        <a:p>
          <a:endParaRPr lang="en-US"/>
        </a:p>
      </dgm:t>
    </dgm:pt>
    <dgm:pt modelId="{F40BE3FA-4EDE-F94F-8C71-616DB11EDB15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John Elway </a:t>
          </a:r>
        </a:p>
        <a:p>
          <a:pPr>
            <a:spcAft>
              <a:spcPts val="0"/>
            </a:spcAft>
          </a:pPr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Auto Nation</a:t>
          </a:r>
          <a:endParaRPr lang="en-US" sz="1050" b="1" dirty="0">
            <a:solidFill>
              <a:schemeClr val="accent4">
                <a:lumMod val="60000"/>
                <a:lumOff val="40000"/>
              </a:schemeClr>
            </a:solidFill>
          </a:endParaRPr>
        </a:p>
      </dgm:t>
    </dgm:pt>
    <dgm:pt modelId="{4809526E-226F-1748-A489-A6EB08A618A4}" type="parTrans" cxnId="{49C7FFF6-A220-7D4E-BB57-2A898DD79650}">
      <dgm:prSet/>
      <dgm:spPr/>
      <dgm:t>
        <a:bodyPr/>
        <a:lstStyle/>
        <a:p>
          <a:endParaRPr lang="en-US"/>
        </a:p>
      </dgm:t>
    </dgm:pt>
    <dgm:pt modelId="{89EE85B8-F8A1-4F40-9163-0A2C1102DF08}" type="sibTrans" cxnId="{49C7FFF6-A220-7D4E-BB57-2A898DD79650}">
      <dgm:prSet/>
      <dgm:spPr/>
      <dgm:t>
        <a:bodyPr/>
        <a:lstStyle/>
        <a:p>
          <a:endParaRPr lang="en-US"/>
        </a:p>
      </dgm:t>
    </dgm:pt>
    <dgm:pt modelId="{4CEE2232-86DB-CB43-9682-C1C736B9EF24}">
      <dgm:prSet phldrT="[Text]" custT="1"/>
      <dgm:spPr/>
      <dgm:t>
        <a:bodyPr/>
        <a:lstStyle/>
        <a:p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Zero Cool </a:t>
          </a:r>
        </a:p>
        <a:p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Telecom</a:t>
          </a:r>
          <a:endParaRPr lang="en-US" sz="1050" b="1" dirty="0">
            <a:solidFill>
              <a:schemeClr val="accent4">
                <a:lumMod val="60000"/>
                <a:lumOff val="40000"/>
              </a:schemeClr>
            </a:solidFill>
          </a:endParaRPr>
        </a:p>
      </dgm:t>
    </dgm:pt>
    <dgm:pt modelId="{3C86DB4F-8981-A749-9354-5DD1A53A4FD8}" type="parTrans" cxnId="{29041E96-701D-1647-866C-4A8717B53959}">
      <dgm:prSet/>
      <dgm:spPr/>
      <dgm:t>
        <a:bodyPr/>
        <a:lstStyle/>
        <a:p>
          <a:endParaRPr lang="en-US"/>
        </a:p>
      </dgm:t>
    </dgm:pt>
    <dgm:pt modelId="{1786FDB3-5160-FE4E-8B2B-5118C9A9DD01}" type="sibTrans" cxnId="{29041E96-701D-1647-866C-4A8717B53959}">
      <dgm:prSet/>
      <dgm:spPr/>
      <dgm:t>
        <a:bodyPr/>
        <a:lstStyle/>
        <a:p>
          <a:endParaRPr lang="en-US"/>
        </a:p>
      </dgm:t>
    </dgm:pt>
    <dgm:pt modelId="{7EFE7D77-8805-9644-9BC9-57F1A0D628A2}">
      <dgm:prSet phldrT="[Text]" custT="1"/>
      <dgm:spPr/>
      <dgm:t>
        <a:bodyPr/>
        <a:lstStyle/>
        <a:p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Soylent Green</a:t>
          </a:r>
          <a:b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</a:br>
          <a:r>
            <a:rPr lang="en-US" sz="1050" b="1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Foods</a:t>
          </a:r>
          <a:endParaRPr lang="en-US" sz="1050" b="1" dirty="0">
            <a:solidFill>
              <a:schemeClr val="accent4">
                <a:lumMod val="60000"/>
                <a:lumOff val="40000"/>
              </a:schemeClr>
            </a:solidFill>
          </a:endParaRPr>
        </a:p>
      </dgm:t>
    </dgm:pt>
    <dgm:pt modelId="{1E47A73C-9D8D-D34A-B146-9799AB0C3E14}" type="parTrans" cxnId="{07B1DBFB-F2B2-B94D-9AB1-80E98FC34C02}">
      <dgm:prSet/>
      <dgm:spPr/>
      <dgm:t>
        <a:bodyPr/>
        <a:lstStyle/>
        <a:p>
          <a:endParaRPr lang="en-US"/>
        </a:p>
      </dgm:t>
    </dgm:pt>
    <dgm:pt modelId="{1CF88096-3E8E-4246-87CC-0F8FC9C6EF46}" type="sibTrans" cxnId="{07B1DBFB-F2B2-B94D-9AB1-80E98FC34C02}">
      <dgm:prSet/>
      <dgm:spPr/>
      <dgm:t>
        <a:bodyPr/>
        <a:lstStyle/>
        <a:p>
          <a:endParaRPr lang="en-US"/>
        </a:p>
      </dgm:t>
    </dgm:pt>
    <dgm:pt modelId="{9B11C41F-8DD6-8E49-B852-B3A50B5D7B49}" type="pres">
      <dgm:prSet presAssocID="{D035923E-BB71-B743-9B77-C0B233678B67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6E650E7-2B3E-E14A-A4DD-BCF980758021}" type="pres">
      <dgm:prSet presAssocID="{F74905FB-465E-BE4C-B389-8B1C71151FB8}" presName="hierRoot1" presStyleCnt="0">
        <dgm:presLayoutVars>
          <dgm:hierBranch val="init"/>
        </dgm:presLayoutVars>
      </dgm:prSet>
      <dgm:spPr/>
    </dgm:pt>
    <dgm:pt modelId="{321E33C0-1D11-EE41-8EFD-9581FA62BA03}" type="pres">
      <dgm:prSet presAssocID="{F74905FB-465E-BE4C-B389-8B1C71151FB8}" presName="rootComposite1" presStyleCnt="0"/>
      <dgm:spPr/>
    </dgm:pt>
    <dgm:pt modelId="{F794E770-770B-4140-A688-8A581EF1429D}" type="pres">
      <dgm:prSet presAssocID="{F74905FB-465E-BE4C-B389-8B1C71151FB8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C86B10-D3B4-7840-A826-1D4BC6F93338}" type="pres">
      <dgm:prSet presAssocID="{F74905FB-465E-BE4C-B389-8B1C71151FB8}" presName="topArc1" presStyleLbl="parChTrans1D1" presStyleIdx="0" presStyleCnt="10"/>
      <dgm:spPr/>
    </dgm:pt>
    <dgm:pt modelId="{DD58492A-F1A9-9C46-B0D2-5B97EA99FA12}" type="pres">
      <dgm:prSet presAssocID="{F74905FB-465E-BE4C-B389-8B1C71151FB8}" presName="bottomArc1" presStyleLbl="parChTrans1D1" presStyleIdx="1" presStyleCnt="10"/>
      <dgm:spPr/>
    </dgm:pt>
    <dgm:pt modelId="{C5D9E03F-5D96-AE48-840F-DB36305A1A4A}" type="pres">
      <dgm:prSet presAssocID="{F74905FB-465E-BE4C-B389-8B1C71151FB8}" presName="topConnNode1" presStyleLbl="node1" presStyleIdx="0" presStyleCnt="0"/>
      <dgm:spPr/>
      <dgm:t>
        <a:bodyPr/>
        <a:lstStyle/>
        <a:p>
          <a:endParaRPr lang="en-US"/>
        </a:p>
      </dgm:t>
    </dgm:pt>
    <dgm:pt modelId="{39A8DB51-FFCC-914A-8ADC-841FE627E36B}" type="pres">
      <dgm:prSet presAssocID="{F74905FB-465E-BE4C-B389-8B1C71151FB8}" presName="hierChild2" presStyleCnt="0"/>
      <dgm:spPr/>
    </dgm:pt>
    <dgm:pt modelId="{22D56193-DBDC-D449-9DC6-4F41DD625D31}" type="pres">
      <dgm:prSet presAssocID="{F74905FB-465E-BE4C-B389-8B1C71151FB8}" presName="hierChild3" presStyleCnt="0"/>
      <dgm:spPr/>
    </dgm:pt>
    <dgm:pt modelId="{40866334-85B0-B24A-854A-13BB832D4B18}" type="pres">
      <dgm:prSet presAssocID="{C6643876-7D8B-9142-8405-74AB878666CC}" presName="hierRoot1" presStyleCnt="0">
        <dgm:presLayoutVars>
          <dgm:hierBranch val="init"/>
        </dgm:presLayoutVars>
      </dgm:prSet>
      <dgm:spPr/>
    </dgm:pt>
    <dgm:pt modelId="{19D83752-40E1-CD43-AB9B-A3800E81512D}" type="pres">
      <dgm:prSet presAssocID="{C6643876-7D8B-9142-8405-74AB878666CC}" presName="rootComposite1" presStyleCnt="0"/>
      <dgm:spPr/>
    </dgm:pt>
    <dgm:pt modelId="{AA43AAAB-0523-9048-B61C-A0552183304E}" type="pres">
      <dgm:prSet presAssocID="{C6643876-7D8B-9142-8405-74AB878666CC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F4725B0-71CB-B749-AFD8-EF9F686F0C33}" type="pres">
      <dgm:prSet presAssocID="{C6643876-7D8B-9142-8405-74AB878666CC}" presName="topArc1" presStyleLbl="parChTrans1D1" presStyleIdx="2" presStyleCnt="10"/>
      <dgm:spPr/>
    </dgm:pt>
    <dgm:pt modelId="{5E14BC43-FF2E-AE46-8C63-124C3BB6C929}" type="pres">
      <dgm:prSet presAssocID="{C6643876-7D8B-9142-8405-74AB878666CC}" presName="bottomArc1" presStyleLbl="parChTrans1D1" presStyleIdx="3" presStyleCnt="10"/>
      <dgm:spPr/>
    </dgm:pt>
    <dgm:pt modelId="{246788D4-6B5A-6647-A825-D1FB503B20EA}" type="pres">
      <dgm:prSet presAssocID="{C6643876-7D8B-9142-8405-74AB878666CC}" presName="topConnNode1" presStyleLbl="node1" presStyleIdx="0" presStyleCnt="0"/>
      <dgm:spPr/>
      <dgm:t>
        <a:bodyPr/>
        <a:lstStyle/>
        <a:p>
          <a:endParaRPr lang="en-US"/>
        </a:p>
      </dgm:t>
    </dgm:pt>
    <dgm:pt modelId="{497F574E-4297-254F-94F7-FE4CB3993BED}" type="pres">
      <dgm:prSet presAssocID="{C6643876-7D8B-9142-8405-74AB878666CC}" presName="hierChild2" presStyleCnt="0"/>
      <dgm:spPr/>
    </dgm:pt>
    <dgm:pt modelId="{A4AFFA25-2007-814F-9739-DF070A9453E0}" type="pres">
      <dgm:prSet presAssocID="{C6643876-7D8B-9142-8405-74AB878666CC}" presName="hierChild3" presStyleCnt="0"/>
      <dgm:spPr/>
    </dgm:pt>
    <dgm:pt modelId="{F8C1ABE6-676A-904B-B725-98A415B31B38}" type="pres">
      <dgm:prSet presAssocID="{F40BE3FA-4EDE-F94F-8C71-616DB11EDB15}" presName="hierRoot1" presStyleCnt="0">
        <dgm:presLayoutVars>
          <dgm:hierBranch val="init"/>
        </dgm:presLayoutVars>
      </dgm:prSet>
      <dgm:spPr/>
    </dgm:pt>
    <dgm:pt modelId="{FE6C4660-FA9B-E546-950D-701C43131414}" type="pres">
      <dgm:prSet presAssocID="{F40BE3FA-4EDE-F94F-8C71-616DB11EDB15}" presName="rootComposite1" presStyleCnt="0"/>
      <dgm:spPr/>
    </dgm:pt>
    <dgm:pt modelId="{4A86D0F0-7D27-F540-ACEA-11F22AD71523}" type="pres">
      <dgm:prSet presAssocID="{F40BE3FA-4EDE-F94F-8C71-616DB11EDB15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7085EB4-16D6-3E46-ADFD-399A27C14D82}" type="pres">
      <dgm:prSet presAssocID="{F40BE3FA-4EDE-F94F-8C71-616DB11EDB15}" presName="topArc1" presStyleLbl="parChTrans1D1" presStyleIdx="4" presStyleCnt="10"/>
      <dgm:spPr/>
    </dgm:pt>
    <dgm:pt modelId="{C986D28B-65F2-B44A-95D4-24652ED464DA}" type="pres">
      <dgm:prSet presAssocID="{F40BE3FA-4EDE-F94F-8C71-616DB11EDB15}" presName="bottomArc1" presStyleLbl="parChTrans1D1" presStyleIdx="5" presStyleCnt="10"/>
      <dgm:spPr/>
    </dgm:pt>
    <dgm:pt modelId="{AAA07A62-05A6-4E4A-A3B9-6BCD15886430}" type="pres">
      <dgm:prSet presAssocID="{F40BE3FA-4EDE-F94F-8C71-616DB11EDB15}" presName="topConnNode1" presStyleLbl="node1" presStyleIdx="0" presStyleCnt="0"/>
      <dgm:spPr/>
      <dgm:t>
        <a:bodyPr/>
        <a:lstStyle/>
        <a:p>
          <a:endParaRPr lang="en-US"/>
        </a:p>
      </dgm:t>
    </dgm:pt>
    <dgm:pt modelId="{1AE9B817-77FA-F641-9BBF-BA5A723DA72D}" type="pres">
      <dgm:prSet presAssocID="{F40BE3FA-4EDE-F94F-8C71-616DB11EDB15}" presName="hierChild2" presStyleCnt="0"/>
      <dgm:spPr/>
    </dgm:pt>
    <dgm:pt modelId="{F675408D-FD19-4A48-B988-C5A86B0045F0}" type="pres">
      <dgm:prSet presAssocID="{F40BE3FA-4EDE-F94F-8C71-616DB11EDB15}" presName="hierChild3" presStyleCnt="0"/>
      <dgm:spPr/>
    </dgm:pt>
    <dgm:pt modelId="{0480A98D-E2CD-EE47-B2B4-55F8A8A9F306}" type="pres">
      <dgm:prSet presAssocID="{4CEE2232-86DB-CB43-9682-C1C736B9EF24}" presName="hierRoot1" presStyleCnt="0">
        <dgm:presLayoutVars>
          <dgm:hierBranch val="init"/>
        </dgm:presLayoutVars>
      </dgm:prSet>
      <dgm:spPr/>
    </dgm:pt>
    <dgm:pt modelId="{7CEDA37C-DFAB-514D-8D75-D4E4991CEB8E}" type="pres">
      <dgm:prSet presAssocID="{4CEE2232-86DB-CB43-9682-C1C736B9EF24}" presName="rootComposite1" presStyleCnt="0"/>
      <dgm:spPr/>
    </dgm:pt>
    <dgm:pt modelId="{F9E87F32-858C-2A4B-8A0A-E6B9C7A06633}" type="pres">
      <dgm:prSet presAssocID="{4CEE2232-86DB-CB43-9682-C1C736B9EF24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95296C8-1864-0747-AE0D-2706C7C62436}" type="pres">
      <dgm:prSet presAssocID="{4CEE2232-86DB-CB43-9682-C1C736B9EF24}" presName="topArc1" presStyleLbl="parChTrans1D1" presStyleIdx="6" presStyleCnt="10"/>
      <dgm:spPr/>
    </dgm:pt>
    <dgm:pt modelId="{CFA56F43-FB70-D544-9BD1-6E59BD373995}" type="pres">
      <dgm:prSet presAssocID="{4CEE2232-86DB-CB43-9682-C1C736B9EF24}" presName="bottomArc1" presStyleLbl="parChTrans1D1" presStyleIdx="7" presStyleCnt="10"/>
      <dgm:spPr/>
    </dgm:pt>
    <dgm:pt modelId="{81D16B65-AD3F-1A4F-9E6F-19AFBEE1AD83}" type="pres">
      <dgm:prSet presAssocID="{4CEE2232-86DB-CB43-9682-C1C736B9EF24}" presName="topConnNode1" presStyleLbl="node1" presStyleIdx="0" presStyleCnt="0"/>
      <dgm:spPr/>
      <dgm:t>
        <a:bodyPr/>
        <a:lstStyle/>
        <a:p>
          <a:endParaRPr lang="en-US"/>
        </a:p>
      </dgm:t>
    </dgm:pt>
    <dgm:pt modelId="{BF4A809E-E76A-C54C-AAE9-1E71EBC6865A}" type="pres">
      <dgm:prSet presAssocID="{4CEE2232-86DB-CB43-9682-C1C736B9EF24}" presName="hierChild2" presStyleCnt="0"/>
      <dgm:spPr/>
    </dgm:pt>
    <dgm:pt modelId="{1585E7D0-9A81-BB4B-855E-FAD00A1D4DE4}" type="pres">
      <dgm:prSet presAssocID="{4CEE2232-86DB-CB43-9682-C1C736B9EF24}" presName="hierChild3" presStyleCnt="0"/>
      <dgm:spPr/>
    </dgm:pt>
    <dgm:pt modelId="{4FEB0956-ECD6-2A47-A9CD-C57686493AB0}" type="pres">
      <dgm:prSet presAssocID="{7EFE7D77-8805-9644-9BC9-57F1A0D628A2}" presName="hierRoot1" presStyleCnt="0">
        <dgm:presLayoutVars>
          <dgm:hierBranch val="init"/>
        </dgm:presLayoutVars>
      </dgm:prSet>
      <dgm:spPr/>
    </dgm:pt>
    <dgm:pt modelId="{621A278F-5C5F-A648-B19E-37091F4F74AB}" type="pres">
      <dgm:prSet presAssocID="{7EFE7D77-8805-9644-9BC9-57F1A0D628A2}" presName="rootComposite1" presStyleCnt="0"/>
      <dgm:spPr/>
    </dgm:pt>
    <dgm:pt modelId="{EE3046E4-E3BC-EB4A-BC75-DE5351241F31}" type="pres">
      <dgm:prSet presAssocID="{7EFE7D77-8805-9644-9BC9-57F1A0D628A2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322E422-58CF-1746-BE6C-B7BB178C81C2}" type="pres">
      <dgm:prSet presAssocID="{7EFE7D77-8805-9644-9BC9-57F1A0D628A2}" presName="topArc1" presStyleLbl="parChTrans1D1" presStyleIdx="8" presStyleCnt="10"/>
      <dgm:spPr/>
    </dgm:pt>
    <dgm:pt modelId="{93B9E675-2EB5-8A4E-8ED8-03B1DBE48953}" type="pres">
      <dgm:prSet presAssocID="{7EFE7D77-8805-9644-9BC9-57F1A0D628A2}" presName="bottomArc1" presStyleLbl="parChTrans1D1" presStyleIdx="9" presStyleCnt="10"/>
      <dgm:spPr/>
    </dgm:pt>
    <dgm:pt modelId="{79BF6774-2B90-3E41-9F5A-2127B76C5896}" type="pres">
      <dgm:prSet presAssocID="{7EFE7D77-8805-9644-9BC9-57F1A0D628A2}" presName="topConnNode1" presStyleLbl="node1" presStyleIdx="0" presStyleCnt="0"/>
      <dgm:spPr/>
      <dgm:t>
        <a:bodyPr/>
        <a:lstStyle/>
        <a:p>
          <a:endParaRPr lang="en-US"/>
        </a:p>
      </dgm:t>
    </dgm:pt>
    <dgm:pt modelId="{1FDAB075-FE79-0845-AA34-3F9B59A0A7A5}" type="pres">
      <dgm:prSet presAssocID="{7EFE7D77-8805-9644-9BC9-57F1A0D628A2}" presName="hierChild2" presStyleCnt="0"/>
      <dgm:spPr/>
    </dgm:pt>
    <dgm:pt modelId="{6F9FAE04-5A55-9047-9AE4-1E0A0CE2B582}" type="pres">
      <dgm:prSet presAssocID="{7EFE7D77-8805-9644-9BC9-57F1A0D628A2}" presName="hierChild3" presStyleCnt="0"/>
      <dgm:spPr/>
    </dgm:pt>
  </dgm:ptLst>
  <dgm:cxnLst>
    <dgm:cxn modelId="{169D69CC-3318-6F42-AF1C-64E400A55E75}" srcId="{D035923E-BB71-B743-9B77-C0B233678B67}" destId="{F74905FB-465E-BE4C-B389-8B1C71151FB8}" srcOrd="0" destOrd="0" parTransId="{ACEA2C4B-D086-9C4D-82C6-50E9BEBEC138}" sibTransId="{A7A116C9-9AD4-0149-8BEB-84EE085D4F40}"/>
    <dgm:cxn modelId="{17164D7B-F1DB-7C4B-88B6-707B5ACF190B}" type="presOf" srcId="{F40BE3FA-4EDE-F94F-8C71-616DB11EDB15}" destId="{4A86D0F0-7D27-F540-ACEA-11F22AD71523}" srcOrd="0" destOrd="0" presId="urn:microsoft.com/office/officeart/2008/layout/HalfCircleOrganizationChart"/>
    <dgm:cxn modelId="{7C990444-0270-C744-A55E-6D350EF7648C}" type="presOf" srcId="{D035923E-BB71-B743-9B77-C0B233678B67}" destId="{9B11C41F-8DD6-8E49-B852-B3A50B5D7B49}" srcOrd="0" destOrd="0" presId="urn:microsoft.com/office/officeart/2008/layout/HalfCircleOrganizationChart"/>
    <dgm:cxn modelId="{A072224D-A0DC-2646-A70E-D0CA4ECC2BCF}" type="presOf" srcId="{7EFE7D77-8805-9644-9BC9-57F1A0D628A2}" destId="{EE3046E4-E3BC-EB4A-BC75-DE5351241F31}" srcOrd="0" destOrd="0" presId="urn:microsoft.com/office/officeart/2008/layout/HalfCircleOrganizationChart"/>
    <dgm:cxn modelId="{07B1DBFB-F2B2-B94D-9AB1-80E98FC34C02}" srcId="{D035923E-BB71-B743-9B77-C0B233678B67}" destId="{7EFE7D77-8805-9644-9BC9-57F1A0D628A2}" srcOrd="4" destOrd="0" parTransId="{1E47A73C-9D8D-D34A-B146-9799AB0C3E14}" sibTransId="{1CF88096-3E8E-4246-87CC-0F8FC9C6EF46}"/>
    <dgm:cxn modelId="{EA2A1CFB-BA68-F742-B0F9-E9EB1E699FE3}" type="presOf" srcId="{7EFE7D77-8805-9644-9BC9-57F1A0D628A2}" destId="{79BF6774-2B90-3E41-9F5A-2127B76C5896}" srcOrd="1" destOrd="0" presId="urn:microsoft.com/office/officeart/2008/layout/HalfCircleOrganizationChart"/>
    <dgm:cxn modelId="{2F090F29-90A3-7C49-90CB-CFB29F8FE5AE}" type="presOf" srcId="{C6643876-7D8B-9142-8405-74AB878666CC}" destId="{AA43AAAB-0523-9048-B61C-A0552183304E}" srcOrd="0" destOrd="0" presId="urn:microsoft.com/office/officeart/2008/layout/HalfCircleOrganizationChart"/>
    <dgm:cxn modelId="{60DA4479-1264-E94E-929F-9A2E9130C5C0}" type="presOf" srcId="{C6643876-7D8B-9142-8405-74AB878666CC}" destId="{246788D4-6B5A-6647-A825-D1FB503B20EA}" srcOrd="1" destOrd="0" presId="urn:microsoft.com/office/officeart/2008/layout/HalfCircleOrganizationChart"/>
    <dgm:cxn modelId="{5FAA0CB0-BA56-404B-9FE9-0E0169E720D0}" type="presOf" srcId="{F74905FB-465E-BE4C-B389-8B1C71151FB8}" destId="{C5D9E03F-5D96-AE48-840F-DB36305A1A4A}" srcOrd="1" destOrd="0" presId="urn:microsoft.com/office/officeart/2008/layout/HalfCircleOrganizationChart"/>
    <dgm:cxn modelId="{37357FAF-A1CA-224E-8954-6FE45D133BF7}" type="presOf" srcId="{4CEE2232-86DB-CB43-9682-C1C736B9EF24}" destId="{F9E87F32-858C-2A4B-8A0A-E6B9C7A06633}" srcOrd="0" destOrd="0" presId="urn:microsoft.com/office/officeart/2008/layout/HalfCircleOrganizationChart"/>
    <dgm:cxn modelId="{59FB9D0E-0D88-D34C-8FB7-8C27DB4FA8B0}" type="presOf" srcId="{4CEE2232-86DB-CB43-9682-C1C736B9EF24}" destId="{81D16B65-AD3F-1A4F-9E6F-19AFBEE1AD83}" srcOrd="1" destOrd="0" presId="urn:microsoft.com/office/officeart/2008/layout/HalfCircleOrganizationChart"/>
    <dgm:cxn modelId="{B41DDFA2-3E8E-1C44-9487-4B08041EBB1F}" type="presOf" srcId="{F74905FB-465E-BE4C-B389-8B1C71151FB8}" destId="{F794E770-770B-4140-A688-8A581EF1429D}" srcOrd="0" destOrd="0" presId="urn:microsoft.com/office/officeart/2008/layout/HalfCircleOrganizationChart"/>
    <dgm:cxn modelId="{3017E42F-65C0-5142-AEDE-E346829067AE}" srcId="{D035923E-BB71-B743-9B77-C0B233678B67}" destId="{C6643876-7D8B-9142-8405-74AB878666CC}" srcOrd="1" destOrd="0" parTransId="{6E2E3822-34A6-DE47-B4BA-EAC130BCB474}" sibTransId="{1EFC2379-A896-7347-BA69-105128D35536}"/>
    <dgm:cxn modelId="{49C7FFF6-A220-7D4E-BB57-2A898DD79650}" srcId="{D035923E-BB71-B743-9B77-C0B233678B67}" destId="{F40BE3FA-4EDE-F94F-8C71-616DB11EDB15}" srcOrd="2" destOrd="0" parTransId="{4809526E-226F-1748-A489-A6EB08A618A4}" sibTransId="{89EE85B8-F8A1-4F40-9163-0A2C1102DF08}"/>
    <dgm:cxn modelId="{29041E96-701D-1647-866C-4A8717B53959}" srcId="{D035923E-BB71-B743-9B77-C0B233678B67}" destId="{4CEE2232-86DB-CB43-9682-C1C736B9EF24}" srcOrd="3" destOrd="0" parTransId="{3C86DB4F-8981-A749-9354-5DD1A53A4FD8}" sibTransId="{1786FDB3-5160-FE4E-8B2B-5118C9A9DD01}"/>
    <dgm:cxn modelId="{85B01AE0-C576-8C40-B6C6-B2353617B640}" type="presOf" srcId="{F40BE3FA-4EDE-F94F-8C71-616DB11EDB15}" destId="{AAA07A62-05A6-4E4A-A3B9-6BCD15886430}" srcOrd="1" destOrd="0" presId="urn:microsoft.com/office/officeart/2008/layout/HalfCircleOrganizationChart"/>
    <dgm:cxn modelId="{E106DEC6-B766-6346-937D-9AAC32FC9B4D}" type="presParOf" srcId="{9B11C41F-8DD6-8E49-B852-B3A50B5D7B49}" destId="{A6E650E7-2B3E-E14A-A4DD-BCF980758021}" srcOrd="0" destOrd="0" presId="urn:microsoft.com/office/officeart/2008/layout/HalfCircleOrganizationChart"/>
    <dgm:cxn modelId="{2BCC816F-5232-324F-88E6-2E579686F45C}" type="presParOf" srcId="{A6E650E7-2B3E-E14A-A4DD-BCF980758021}" destId="{321E33C0-1D11-EE41-8EFD-9581FA62BA03}" srcOrd="0" destOrd="0" presId="urn:microsoft.com/office/officeart/2008/layout/HalfCircleOrganizationChart"/>
    <dgm:cxn modelId="{0F161E2C-2FCF-674D-B357-781AAD218777}" type="presParOf" srcId="{321E33C0-1D11-EE41-8EFD-9581FA62BA03}" destId="{F794E770-770B-4140-A688-8A581EF1429D}" srcOrd="0" destOrd="0" presId="urn:microsoft.com/office/officeart/2008/layout/HalfCircleOrganizationChart"/>
    <dgm:cxn modelId="{9D5A680B-C6E4-BD4E-8D6F-E179F1C7CF61}" type="presParOf" srcId="{321E33C0-1D11-EE41-8EFD-9581FA62BA03}" destId="{68C86B10-D3B4-7840-A826-1D4BC6F93338}" srcOrd="1" destOrd="0" presId="urn:microsoft.com/office/officeart/2008/layout/HalfCircleOrganizationChart"/>
    <dgm:cxn modelId="{02378AB5-565A-3349-8F74-6A85CD6C6C2B}" type="presParOf" srcId="{321E33C0-1D11-EE41-8EFD-9581FA62BA03}" destId="{DD58492A-F1A9-9C46-B0D2-5B97EA99FA12}" srcOrd="2" destOrd="0" presId="urn:microsoft.com/office/officeart/2008/layout/HalfCircleOrganizationChart"/>
    <dgm:cxn modelId="{E8FAD561-5588-6442-80A6-DF516213148A}" type="presParOf" srcId="{321E33C0-1D11-EE41-8EFD-9581FA62BA03}" destId="{C5D9E03F-5D96-AE48-840F-DB36305A1A4A}" srcOrd="3" destOrd="0" presId="urn:microsoft.com/office/officeart/2008/layout/HalfCircleOrganizationChart"/>
    <dgm:cxn modelId="{68F4A88A-8FFF-2C47-9F36-2D172E437E09}" type="presParOf" srcId="{A6E650E7-2B3E-E14A-A4DD-BCF980758021}" destId="{39A8DB51-FFCC-914A-8ADC-841FE627E36B}" srcOrd="1" destOrd="0" presId="urn:microsoft.com/office/officeart/2008/layout/HalfCircleOrganizationChart"/>
    <dgm:cxn modelId="{7A1B6B3E-3BB3-474C-961D-5899CADEDBA8}" type="presParOf" srcId="{A6E650E7-2B3E-E14A-A4DD-BCF980758021}" destId="{22D56193-DBDC-D449-9DC6-4F41DD625D31}" srcOrd="2" destOrd="0" presId="urn:microsoft.com/office/officeart/2008/layout/HalfCircleOrganizationChart"/>
    <dgm:cxn modelId="{0E32CFFD-F455-D044-A76D-BCC548D742A7}" type="presParOf" srcId="{9B11C41F-8DD6-8E49-B852-B3A50B5D7B49}" destId="{40866334-85B0-B24A-854A-13BB832D4B18}" srcOrd="1" destOrd="0" presId="urn:microsoft.com/office/officeart/2008/layout/HalfCircleOrganizationChart"/>
    <dgm:cxn modelId="{C4C2BBE9-6B0F-654B-A1EB-E7D85D9C0092}" type="presParOf" srcId="{40866334-85B0-B24A-854A-13BB832D4B18}" destId="{19D83752-40E1-CD43-AB9B-A3800E81512D}" srcOrd="0" destOrd="0" presId="urn:microsoft.com/office/officeart/2008/layout/HalfCircleOrganizationChart"/>
    <dgm:cxn modelId="{D439420D-E66E-6F4E-BF3F-CFCAACBDDBDD}" type="presParOf" srcId="{19D83752-40E1-CD43-AB9B-A3800E81512D}" destId="{AA43AAAB-0523-9048-B61C-A0552183304E}" srcOrd="0" destOrd="0" presId="urn:microsoft.com/office/officeart/2008/layout/HalfCircleOrganizationChart"/>
    <dgm:cxn modelId="{B14E3423-2335-404D-AB4C-F012B727D2EF}" type="presParOf" srcId="{19D83752-40E1-CD43-AB9B-A3800E81512D}" destId="{AF4725B0-71CB-B749-AFD8-EF9F686F0C33}" srcOrd="1" destOrd="0" presId="urn:microsoft.com/office/officeart/2008/layout/HalfCircleOrganizationChart"/>
    <dgm:cxn modelId="{F2AB77F5-76F2-DA4D-896E-6FE0EA7AE4BB}" type="presParOf" srcId="{19D83752-40E1-CD43-AB9B-A3800E81512D}" destId="{5E14BC43-FF2E-AE46-8C63-124C3BB6C929}" srcOrd="2" destOrd="0" presId="urn:microsoft.com/office/officeart/2008/layout/HalfCircleOrganizationChart"/>
    <dgm:cxn modelId="{8649B19F-0BBE-DE47-9685-38FED9A59D0B}" type="presParOf" srcId="{19D83752-40E1-CD43-AB9B-A3800E81512D}" destId="{246788D4-6B5A-6647-A825-D1FB503B20EA}" srcOrd="3" destOrd="0" presId="urn:microsoft.com/office/officeart/2008/layout/HalfCircleOrganizationChart"/>
    <dgm:cxn modelId="{C2BE0F94-860F-7B49-9BBD-2341E9F094C6}" type="presParOf" srcId="{40866334-85B0-B24A-854A-13BB832D4B18}" destId="{497F574E-4297-254F-94F7-FE4CB3993BED}" srcOrd="1" destOrd="0" presId="urn:microsoft.com/office/officeart/2008/layout/HalfCircleOrganizationChart"/>
    <dgm:cxn modelId="{39F1D67D-0FC0-504B-9C23-A1968C803239}" type="presParOf" srcId="{40866334-85B0-B24A-854A-13BB832D4B18}" destId="{A4AFFA25-2007-814F-9739-DF070A9453E0}" srcOrd="2" destOrd="0" presId="urn:microsoft.com/office/officeart/2008/layout/HalfCircleOrganizationChart"/>
    <dgm:cxn modelId="{FE64804D-B213-1E4F-A257-5C9B2D028B17}" type="presParOf" srcId="{9B11C41F-8DD6-8E49-B852-B3A50B5D7B49}" destId="{F8C1ABE6-676A-904B-B725-98A415B31B38}" srcOrd="2" destOrd="0" presId="urn:microsoft.com/office/officeart/2008/layout/HalfCircleOrganizationChart"/>
    <dgm:cxn modelId="{59A55D20-905D-BF4E-987A-344990FD99C7}" type="presParOf" srcId="{F8C1ABE6-676A-904B-B725-98A415B31B38}" destId="{FE6C4660-FA9B-E546-950D-701C43131414}" srcOrd="0" destOrd="0" presId="urn:microsoft.com/office/officeart/2008/layout/HalfCircleOrganizationChart"/>
    <dgm:cxn modelId="{7375D7FB-F476-9B4C-AC2A-7BAEE531EC19}" type="presParOf" srcId="{FE6C4660-FA9B-E546-950D-701C43131414}" destId="{4A86D0F0-7D27-F540-ACEA-11F22AD71523}" srcOrd="0" destOrd="0" presId="urn:microsoft.com/office/officeart/2008/layout/HalfCircleOrganizationChart"/>
    <dgm:cxn modelId="{95B969CC-CACD-CF49-85F0-D14A57D9E640}" type="presParOf" srcId="{FE6C4660-FA9B-E546-950D-701C43131414}" destId="{D7085EB4-16D6-3E46-ADFD-399A27C14D82}" srcOrd="1" destOrd="0" presId="urn:microsoft.com/office/officeart/2008/layout/HalfCircleOrganizationChart"/>
    <dgm:cxn modelId="{6433DB28-3D89-F14A-BEA7-B9767FBBC6A2}" type="presParOf" srcId="{FE6C4660-FA9B-E546-950D-701C43131414}" destId="{C986D28B-65F2-B44A-95D4-24652ED464DA}" srcOrd="2" destOrd="0" presId="urn:microsoft.com/office/officeart/2008/layout/HalfCircleOrganizationChart"/>
    <dgm:cxn modelId="{E0BA66E4-91E2-5A4A-8214-1DEE36DFBBA5}" type="presParOf" srcId="{FE6C4660-FA9B-E546-950D-701C43131414}" destId="{AAA07A62-05A6-4E4A-A3B9-6BCD15886430}" srcOrd="3" destOrd="0" presId="urn:microsoft.com/office/officeart/2008/layout/HalfCircleOrganizationChart"/>
    <dgm:cxn modelId="{C7182D2A-8043-564E-B6DD-7267D6B3F6CF}" type="presParOf" srcId="{F8C1ABE6-676A-904B-B725-98A415B31B38}" destId="{1AE9B817-77FA-F641-9BBF-BA5A723DA72D}" srcOrd="1" destOrd="0" presId="urn:microsoft.com/office/officeart/2008/layout/HalfCircleOrganizationChart"/>
    <dgm:cxn modelId="{AAE086FA-7BE3-9041-A4A6-A80000BC5C9F}" type="presParOf" srcId="{F8C1ABE6-676A-904B-B725-98A415B31B38}" destId="{F675408D-FD19-4A48-B988-C5A86B0045F0}" srcOrd="2" destOrd="0" presId="urn:microsoft.com/office/officeart/2008/layout/HalfCircleOrganizationChart"/>
    <dgm:cxn modelId="{8E57013B-049A-774F-9A07-C44BC87912FD}" type="presParOf" srcId="{9B11C41F-8DD6-8E49-B852-B3A50B5D7B49}" destId="{0480A98D-E2CD-EE47-B2B4-55F8A8A9F306}" srcOrd="3" destOrd="0" presId="urn:microsoft.com/office/officeart/2008/layout/HalfCircleOrganizationChart"/>
    <dgm:cxn modelId="{36AD1158-02DD-2741-BF33-AD0972A09D0F}" type="presParOf" srcId="{0480A98D-E2CD-EE47-B2B4-55F8A8A9F306}" destId="{7CEDA37C-DFAB-514D-8D75-D4E4991CEB8E}" srcOrd="0" destOrd="0" presId="urn:microsoft.com/office/officeart/2008/layout/HalfCircleOrganizationChart"/>
    <dgm:cxn modelId="{0E1AA77A-9976-4942-AA59-2BCF71359D4A}" type="presParOf" srcId="{7CEDA37C-DFAB-514D-8D75-D4E4991CEB8E}" destId="{F9E87F32-858C-2A4B-8A0A-E6B9C7A06633}" srcOrd="0" destOrd="0" presId="urn:microsoft.com/office/officeart/2008/layout/HalfCircleOrganizationChart"/>
    <dgm:cxn modelId="{A9674FCD-DD8C-704F-99F3-71C45F9C0620}" type="presParOf" srcId="{7CEDA37C-DFAB-514D-8D75-D4E4991CEB8E}" destId="{095296C8-1864-0747-AE0D-2706C7C62436}" srcOrd="1" destOrd="0" presId="urn:microsoft.com/office/officeart/2008/layout/HalfCircleOrganizationChart"/>
    <dgm:cxn modelId="{59C76E44-FED0-7245-850E-ADC1962BCC9D}" type="presParOf" srcId="{7CEDA37C-DFAB-514D-8D75-D4E4991CEB8E}" destId="{CFA56F43-FB70-D544-9BD1-6E59BD373995}" srcOrd="2" destOrd="0" presId="urn:microsoft.com/office/officeart/2008/layout/HalfCircleOrganizationChart"/>
    <dgm:cxn modelId="{0269638D-133F-4747-B50C-71DE8315D4AD}" type="presParOf" srcId="{7CEDA37C-DFAB-514D-8D75-D4E4991CEB8E}" destId="{81D16B65-AD3F-1A4F-9E6F-19AFBEE1AD83}" srcOrd="3" destOrd="0" presId="urn:microsoft.com/office/officeart/2008/layout/HalfCircleOrganizationChart"/>
    <dgm:cxn modelId="{0E9EF9E8-EC5A-F149-848D-E1F3476A9B43}" type="presParOf" srcId="{0480A98D-E2CD-EE47-B2B4-55F8A8A9F306}" destId="{BF4A809E-E76A-C54C-AAE9-1E71EBC6865A}" srcOrd="1" destOrd="0" presId="urn:microsoft.com/office/officeart/2008/layout/HalfCircleOrganizationChart"/>
    <dgm:cxn modelId="{53B9EF72-E4EA-6E4F-B795-F97EB32BEE5C}" type="presParOf" srcId="{0480A98D-E2CD-EE47-B2B4-55F8A8A9F306}" destId="{1585E7D0-9A81-BB4B-855E-FAD00A1D4DE4}" srcOrd="2" destOrd="0" presId="urn:microsoft.com/office/officeart/2008/layout/HalfCircleOrganizationChart"/>
    <dgm:cxn modelId="{10A4721B-2A9F-6B4B-8931-AF774148BC33}" type="presParOf" srcId="{9B11C41F-8DD6-8E49-B852-B3A50B5D7B49}" destId="{4FEB0956-ECD6-2A47-A9CD-C57686493AB0}" srcOrd="4" destOrd="0" presId="urn:microsoft.com/office/officeart/2008/layout/HalfCircleOrganizationChart"/>
    <dgm:cxn modelId="{62F64675-D54B-434B-81DA-3B183BF37B3F}" type="presParOf" srcId="{4FEB0956-ECD6-2A47-A9CD-C57686493AB0}" destId="{621A278F-5C5F-A648-B19E-37091F4F74AB}" srcOrd="0" destOrd="0" presId="urn:microsoft.com/office/officeart/2008/layout/HalfCircleOrganizationChart"/>
    <dgm:cxn modelId="{DED60536-4BC2-7642-8CF8-D0B71D0D4B87}" type="presParOf" srcId="{621A278F-5C5F-A648-B19E-37091F4F74AB}" destId="{EE3046E4-E3BC-EB4A-BC75-DE5351241F31}" srcOrd="0" destOrd="0" presId="urn:microsoft.com/office/officeart/2008/layout/HalfCircleOrganizationChart"/>
    <dgm:cxn modelId="{2912CDDC-2849-834B-BEB5-E9B68F92FDE3}" type="presParOf" srcId="{621A278F-5C5F-A648-B19E-37091F4F74AB}" destId="{2322E422-58CF-1746-BE6C-B7BB178C81C2}" srcOrd="1" destOrd="0" presId="urn:microsoft.com/office/officeart/2008/layout/HalfCircleOrganizationChart"/>
    <dgm:cxn modelId="{0980D161-DDD0-E54C-8F8E-BF551ECDE6E8}" type="presParOf" srcId="{621A278F-5C5F-A648-B19E-37091F4F74AB}" destId="{93B9E675-2EB5-8A4E-8ED8-03B1DBE48953}" srcOrd="2" destOrd="0" presId="urn:microsoft.com/office/officeart/2008/layout/HalfCircleOrganizationChart"/>
    <dgm:cxn modelId="{56930257-4D3B-7044-AE22-F3F2D80351A2}" type="presParOf" srcId="{621A278F-5C5F-A648-B19E-37091F4F74AB}" destId="{79BF6774-2B90-3E41-9F5A-2127B76C5896}" srcOrd="3" destOrd="0" presId="urn:microsoft.com/office/officeart/2008/layout/HalfCircleOrganizationChart"/>
    <dgm:cxn modelId="{9CA1EDEB-E612-FD44-BC58-49D76804A375}" type="presParOf" srcId="{4FEB0956-ECD6-2A47-A9CD-C57686493AB0}" destId="{1FDAB075-FE79-0845-AA34-3F9B59A0A7A5}" srcOrd="1" destOrd="0" presId="urn:microsoft.com/office/officeart/2008/layout/HalfCircleOrganizationChart"/>
    <dgm:cxn modelId="{33BCA149-BF3D-1F4E-B1B3-A96E346BF45C}" type="presParOf" srcId="{4FEB0956-ECD6-2A47-A9CD-C57686493AB0}" destId="{6F9FAE04-5A55-9047-9AE4-1E0A0CE2B582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86B10-D3B4-7840-A826-1D4BC6F93338}">
      <dsp:nvSpPr>
        <dsp:cNvPr id="0" name=""/>
        <dsp:cNvSpPr/>
      </dsp:nvSpPr>
      <dsp:spPr>
        <a:xfrm>
          <a:off x="349484" y="547598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58492A-F1A9-9C46-B0D2-5B97EA99FA12}">
      <dsp:nvSpPr>
        <dsp:cNvPr id="0" name=""/>
        <dsp:cNvSpPr/>
      </dsp:nvSpPr>
      <dsp:spPr>
        <a:xfrm>
          <a:off x="349484" y="547598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4E770-770B-4140-A688-8A581EF1429D}">
      <dsp:nvSpPr>
        <dsp:cNvPr id="0" name=""/>
        <dsp:cNvSpPr/>
      </dsp:nvSpPr>
      <dsp:spPr>
        <a:xfrm>
          <a:off x="696" y="673162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rgbClr val="8DC448"/>
              </a:solidFill>
            </a:rPr>
            <a:t>First Street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rgbClr val="8DC448"/>
              </a:solidFill>
            </a:rPr>
            <a:t>Credit Union</a:t>
          </a:r>
          <a:endParaRPr lang="en-US" sz="1050" b="1" kern="1200" dirty="0">
            <a:solidFill>
              <a:srgbClr val="8DC448"/>
            </a:solidFill>
          </a:endParaRPr>
        </a:p>
      </dsp:txBody>
      <dsp:txXfrm>
        <a:off x="696" y="673162"/>
        <a:ext cx="1395152" cy="446448"/>
      </dsp:txXfrm>
    </dsp:sp>
    <dsp:sp modelId="{AF4725B0-71CB-B749-AFD8-EF9F686F0C33}">
      <dsp:nvSpPr>
        <dsp:cNvPr id="0" name=""/>
        <dsp:cNvSpPr/>
      </dsp:nvSpPr>
      <dsp:spPr>
        <a:xfrm>
          <a:off x="2037619" y="547598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14BC43-FF2E-AE46-8C63-124C3BB6C929}">
      <dsp:nvSpPr>
        <dsp:cNvPr id="0" name=""/>
        <dsp:cNvSpPr/>
      </dsp:nvSpPr>
      <dsp:spPr>
        <a:xfrm>
          <a:off x="2037619" y="547598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3AAAB-0523-9048-B61C-A0552183304E}">
      <dsp:nvSpPr>
        <dsp:cNvPr id="0" name=""/>
        <dsp:cNvSpPr/>
      </dsp:nvSpPr>
      <dsp:spPr>
        <a:xfrm>
          <a:off x="1688831" y="673162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8DC448"/>
              </a:solidFill>
            </a:rPr>
            <a:t>Alpha Insurance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8DC448"/>
              </a:solidFill>
            </a:rPr>
            <a:t>Group</a:t>
          </a:r>
          <a:endParaRPr lang="en-US" sz="1050" b="1" kern="1200" dirty="0">
            <a:solidFill>
              <a:srgbClr val="8DC448"/>
            </a:solidFill>
          </a:endParaRPr>
        </a:p>
      </dsp:txBody>
      <dsp:txXfrm>
        <a:off x="1688831" y="673162"/>
        <a:ext cx="1395152" cy="446448"/>
      </dsp:txXfrm>
    </dsp:sp>
    <dsp:sp modelId="{D7085EB4-16D6-3E46-ADFD-399A27C14D82}">
      <dsp:nvSpPr>
        <dsp:cNvPr id="0" name=""/>
        <dsp:cNvSpPr/>
      </dsp:nvSpPr>
      <dsp:spPr>
        <a:xfrm>
          <a:off x="3725754" y="547598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86D28B-65F2-B44A-95D4-24652ED464DA}">
      <dsp:nvSpPr>
        <dsp:cNvPr id="0" name=""/>
        <dsp:cNvSpPr/>
      </dsp:nvSpPr>
      <dsp:spPr>
        <a:xfrm>
          <a:off x="3725754" y="547598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86D0F0-7D27-F540-ACEA-11F22AD71523}">
      <dsp:nvSpPr>
        <dsp:cNvPr id="0" name=""/>
        <dsp:cNvSpPr/>
      </dsp:nvSpPr>
      <dsp:spPr>
        <a:xfrm>
          <a:off x="3376966" y="673162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rgbClr val="8DC448"/>
              </a:solidFill>
            </a:rPr>
            <a:t>John Elway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rgbClr val="8DC448"/>
              </a:solidFill>
            </a:rPr>
            <a:t>Auto Nation</a:t>
          </a:r>
          <a:endParaRPr lang="en-US" sz="1050" b="1" kern="1200" dirty="0">
            <a:solidFill>
              <a:srgbClr val="8DC448"/>
            </a:solidFill>
          </a:endParaRPr>
        </a:p>
      </dsp:txBody>
      <dsp:txXfrm>
        <a:off x="3376966" y="673162"/>
        <a:ext cx="1395152" cy="446448"/>
      </dsp:txXfrm>
    </dsp:sp>
    <dsp:sp modelId="{095296C8-1864-0747-AE0D-2706C7C62436}">
      <dsp:nvSpPr>
        <dsp:cNvPr id="0" name=""/>
        <dsp:cNvSpPr/>
      </dsp:nvSpPr>
      <dsp:spPr>
        <a:xfrm>
          <a:off x="5413889" y="547598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56F43-FB70-D544-9BD1-6E59BD373995}">
      <dsp:nvSpPr>
        <dsp:cNvPr id="0" name=""/>
        <dsp:cNvSpPr/>
      </dsp:nvSpPr>
      <dsp:spPr>
        <a:xfrm>
          <a:off x="5413889" y="547598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E87F32-858C-2A4B-8A0A-E6B9C7A06633}">
      <dsp:nvSpPr>
        <dsp:cNvPr id="0" name=""/>
        <dsp:cNvSpPr/>
      </dsp:nvSpPr>
      <dsp:spPr>
        <a:xfrm>
          <a:off x="5065101" y="673162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8DC448"/>
              </a:solidFill>
            </a:rPr>
            <a:t>Zero Cool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8DC448"/>
              </a:solidFill>
            </a:rPr>
            <a:t>Telecom</a:t>
          </a:r>
          <a:endParaRPr lang="en-US" sz="1050" b="1" kern="1200" dirty="0">
            <a:solidFill>
              <a:srgbClr val="8DC448"/>
            </a:solidFill>
          </a:endParaRPr>
        </a:p>
      </dsp:txBody>
      <dsp:txXfrm>
        <a:off x="5065101" y="673162"/>
        <a:ext cx="1395152" cy="446448"/>
      </dsp:txXfrm>
    </dsp:sp>
    <dsp:sp modelId="{2322E422-58CF-1746-BE6C-B7BB178C81C2}">
      <dsp:nvSpPr>
        <dsp:cNvPr id="0" name=""/>
        <dsp:cNvSpPr/>
      </dsp:nvSpPr>
      <dsp:spPr>
        <a:xfrm>
          <a:off x="7102024" y="547598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B9E675-2EB5-8A4E-8ED8-03B1DBE48953}">
      <dsp:nvSpPr>
        <dsp:cNvPr id="0" name=""/>
        <dsp:cNvSpPr/>
      </dsp:nvSpPr>
      <dsp:spPr>
        <a:xfrm>
          <a:off x="7102024" y="547598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3046E4-E3BC-EB4A-BC75-DE5351241F31}">
      <dsp:nvSpPr>
        <dsp:cNvPr id="0" name=""/>
        <dsp:cNvSpPr/>
      </dsp:nvSpPr>
      <dsp:spPr>
        <a:xfrm>
          <a:off x="6753236" y="673162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8DC448"/>
              </a:solidFill>
            </a:rPr>
            <a:t>Soylent Green</a:t>
          </a:r>
          <a:br>
            <a:rPr lang="en-US" sz="1050" b="1" kern="1200" dirty="0" smtClean="0">
              <a:solidFill>
                <a:srgbClr val="8DC448"/>
              </a:solidFill>
            </a:rPr>
          </a:br>
          <a:r>
            <a:rPr lang="en-US" sz="1050" b="1" kern="1200" dirty="0" smtClean="0">
              <a:solidFill>
                <a:srgbClr val="8DC448"/>
              </a:solidFill>
            </a:rPr>
            <a:t>Foods</a:t>
          </a:r>
          <a:endParaRPr lang="en-US" sz="1050" b="1" kern="1200" dirty="0">
            <a:solidFill>
              <a:srgbClr val="8DC448"/>
            </a:solidFill>
          </a:endParaRPr>
        </a:p>
      </dsp:txBody>
      <dsp:txXfrm>
        <a:off x="6753236" y="673162"/>
        <a:ext cx="1395152" cy="4464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86B10-D3B4-7840-A826-1D4BC6F93338}">
      <dsp:nvSpPr>
        <dsp:cNvPr id="0" name=""/>
        <dsp:cNvSpPr/>
      </dsp:nvSpPr>
      <dsp:spPr>
        <a:xfrm>
          <a:off x="349484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58492A-F1A9-9C46-B0D2-5B97EA99FA12}">
      <dsp:nvSpPr>
        <dsp:cNvPr id="0" name=""/>
        <dsp:cNvSpPr/>
      </dsp:nvSpPr>
      <dsp:spPr>
        <a:xfrm>
          <a:off x="349484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4E770-770B-4140-A688-8A581EF1429D}">
      <dsp:nvSpPr>
        <dsp:cNvPr id="0" name=""/>
        <dsp:cNvSpPr/>
      </dsp:nvSpPr>
      <dsp:spPr>
        <a:xfrm>
          <a:off x="696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rgbClr val="97D491"/>
              </a:solidFill>
            </a:rPr>
            <a:t>First Street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rgbClr val="97D491"/>
              </a:solidFill>
            </a:rPr>
            <a:t>Credit Union</a:t>
          </a:r>
          <a:endParaRPr lang="en-US" sz="1050" b="1" kern="1200" dirty="0">
            <a:solidFill>
              <a:srgbClr val="97D491"/>
            </a:solidFill>
          </a:endParaRPr>
        </a:p>
      </dsp:txBody>
      <dsp:txXfrm>
        <a:off x="696" y="665475"/>
        <a:ext cx="1395152" cy="446448"/>
      </dsp:txXfrm>
    </dsp:sp>
    <dsp:sp modelId="{AF4725B0-71CB-B749-AFD8-EF9F686F0C33}">
      <dsp:nvSpPr>
        <dsp:cNvPr id="0" name=""/>
        <dsp:cNvSpPr/>
      </dsp:nvSpPr>
      <dsp:spPr>
        <a:xfrm>
          <a:off x="2037619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14BC43-FF2E-AE46-8C63-124C3BB6C929}">
      <dsp:nvSpPr>
        <dsp:cNvPr id="0" name=""/>
        <dsp:cNvSpPr/>
      </dsp:nvSpPr>
      <dsp:spPr>
        <a:xfrm>
          <a:off x="2037619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3AAAB-0523-9048-B61C-A0552183304E}">
      <dsp:nvSpPr>
        <dsp:cNvPr id="0" name=""/>
        <dsp:cNvSpPr/>
      </dsp:nvSpPr>
      <dsp:spPr>
        <a:xfrm>
          <a:off x="1688831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97D491"/>
              </a:solidFill>
            </a:rPr>
            <a:t>Alpha Insurance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97D491"/>
              </a:solidFill>
            </a:rPr>
            <a:t>Group</a:t>
          </a:r>
          <a:endParaRPr lang="en-US" sz="1050" b="1" kern="1200" dirty="0">
            <a:solidFill>
              <a:srgbClr val="97D491"/>
            </a:solidFill>
          </a:endParaRPr>
        </a:p>
      </dsp:txBody>
      <dsp:txXfrm>
        <a:off x="1688831" y="665475"/>
        <a:ext cx="1395152" cy="446448"/>
      </dsp:txXfrm>
    </dsp:sp>
    <dsp:sp modelId="{D7085EB4-16D6-3E46-ADFD-399A27C14D82}">
      <dsp:nvSpPr>
        <dsp:cNvPr id="0" name=""/>
        <dsp:cNvSpPr/>
      </dsp:nvSpPr>
      <dsp:spPr>
        <a:xfrm>
          <a:off x="3725754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86D28B-65F2-B44A-95D4-24652ED464DA}">
      <dsp:nvSpPr>
        <dsp:cNvPr id="0" name=""/>
        <dsp:cNvSpPr/>
      </dsp:nvSpPr>
      <dsp:spPr>
        <a:xfrm>
          <a:off x="3725754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86D0F0-7D27-F540-ACEA-11F22AD71523}">
      <dsp:nvSpPr>
        <dsp:cNvPr id="0" name=""/>
        <dsp:cNvSpPr/>
      </dsp:nvSpPr>
      <dsp:spPr>
        <a:xfrm>
          <a:off x="3376966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rgbClr val="97D491"/>
              </a:solidFill>
            </a:rPr>
            <a:t>John Elway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rgbClr val="97D491"/>
              </a:solidFill>
            </a:rPr>
            <a:t>Auto Nation</a:t>
          </a:r>
          <a:endParaRPr lang="en-US" sz="1050" b="1" kern="1200" dirty="0">
            <a:solidFill>
              <a:srgbClr val="97D491"/>
            </a:solidFill>
          </a:endParaRPr>
        </a:p>
      </dsp:txBody>
      <dsp:txXfrm>
        <a:off x="3376966" y="665475"/>
        <a:ext cx="1395152" cy="446448"/>
      </dsp:txXfrm>
    </dsp:sp>
    <dsp:sp modelId="{095296C8-1864-0747-AE0D-2706C7C62436}">
      <dsp:nvSpPr>
        <dsp:cNvPr id="0" name=""/>
        <dsp:cNvSpPr/>
      </dsp:nvSpPr>
      <dsp:spPr>
        <a:xfrm>
          <a:off x="5413889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56F43-FB70-D544-9BD1-6E59BD373995}">
      <dsp:nvSpPr>
        <dsp:cNvPr id="0" name=""/>
        <dsp:cNvSpPr/>
      </dsp:nvSpPr>
      <dsp:spPr>
        <a:xfrm>
          <a:off x="5413889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E87F32-858C-2A4B-8A0A-E6B9C7A06633}">
      <dsp:nvSpPr>
        <dsp:cNvPr id="0" name=""/>
        <dsp:cNvSpPr/>
      </dsp:nvSpPr>
      <dsp:spPr>
        <a:xfrm>
          <a:off x="5065101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97D491"/>
              </a:solidFill>
            </a:rPr>
            <a:t>Zero Cool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97D491"/>
              </a:solidFill>
            </a:rPr>
            <a:t>Telecom</a:t>
          </a:r>
          <a:endParaRPr lang="en-US" sz="1050" b="1" kern="1200" dirty="0">
            <a:solidFill>
              <a:srgbClr val="97D491"/>
            </a:solidFill>
          </a:endParaRPr>
        </a:p>
      </dsp:txBody>
      <dsp:txXfrm>
        <a:off x="5065101" y="665475"/>
        <a:ext cx="1395152" cy="446448"/>
      </dsp:txXfrm>
    </dsp:sp>
    <dsp:sp modelId="{2322E422-58CF-1746-BE6C-B7BB178C81C2}">
      <dsp:nvSpPr>
        <dsp:cNvPr id="0" name=""/>
        <dsp:cNvSpPr/>
      </dsp:nvSpPr>
      <dsp:spPr>
        <a:xfrm>
          <a:off x="7102024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B9E675-2EB5-8A4E-8ED8-03B1DBE48953}">
      <dsp:nvSpPr>
        <dsp:cNvPr id="0" name=""/>
        <dsp:cNvSpPr/>
      </dsp:nvSpPr>
      <dsp:spPr>
        <a:xfrm>
          <a:off x="7102024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3046E4-E3BC-EB4A-BC75-DE5351241F31}">
      <dsp:nvSpPr>
        <dsp:cNvPr id="0" name=""/>
        <dsp:cNvSpPr/>
      </dsp:nvSpPr>
      <dsp:spPr>
        <a:xfrm>
          <a:off x="6753236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rgbClr val="97D491"/>
              </a:solidFill>
            </a:rPr>
            <a:t>Soylent Green</a:t>
          </a:r>
          <a:br>
            <a:rPr lang="en-US" sz="1050" b="1" kern="1200" dirty="0" smtClean="0">
              <a:solidFill>
                <a:srgbClr val="97D491"/>
              </a:solidFill>
            </a:rPr>
          </a:br>
          <a:r>
            <a:rPr lang="en-US" sz="1050" b="1" kern="1200" dirty="0" smtClean="0">
              <a:solidFill>
                <a:srgbClr val="97D491"/>
              </a:solidFill>
            </a:rPr>
            <a:t>Foods</a:t>
          </a:r>
          <a:endParaRPr lang="en-US" sz="1050" b="1" kern="1200" dirty="0">
            <a:solidFill>
              <a:srgbClr val="97D491"/>
            </a:solidFill>
          </a:endParaRPr>
        </a:p>
      </dsp:txBody>
      <dsp:txXfrm>
        <a:off x="6753236" y="665475"/>
        <a:ext cx="1395152" cy="4464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86B10-D3B4-7840-A826-1D4BC6F93338}">
      <dsp:nvSpPr>
        <dsp:cNvPr id="0" name=""/>
        <dsp:cNvSpPr/>
      </dsp:nvSpPr>
      <dsp:spPr>
        <a:xfrm>
          <a:off x="349484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58492A-F1A9-9C46-B0D2-5B97EA99FA12}">
      <dsp:nvSpPr>
        <dsp:cNvPr id="0" name=""/>
        <dsp:cNvSpPr/>
      </dsp:nvSpPr>
      <dsp:spPr>
        <a:xfrm>
          <a:off x="349484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4E770-770B-4140-A688-8A581EF1429D}">
      <dsp:nvSpPr>
        <dsp:cNvPr id="0" name=""/>
        <dsp:cNvSpPr/>
      </dsp:nvSpPr>
      <dsp:spPr>
        <a:xfrm>
          <a:off x="696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First Street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Credit Union</a:t>
          </a:r>
          <a:endParaRPr lang="en-US" sz="1050" b="1" kern="1200" dirty="0">
            <a:solidFill>
              <a:schemeClr val="accent4">
                <a:lumMod val="60000"/>
                <a:lumOff val="40000"/>
              </a:schemeClr>
            </a:solidFill>
          </a:endParaRPr>
        </a:p>
      </dsp:txBody>
      <dsp:txXfrm>
        <a:off x="696" y="665475"/>
        <a:ext cx="1395152" cy="446448"/>
      </dsp:txXfrm>
    </dsp:sp>
    <dsp:sp modelId="{AF4725B0-71CB-B749-AFD8-EF9F686F0C33}">
      <dsp:nvSpPr>
        <dsp:cNvPr id="0" name=""/>
        <dsp:cNvSpPr/>
      </dsp:nvSpPr>
      <dsp:spPr>
        <a:xfrm>
          <a:off x="2037619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14BC43-FF2E-AE46-8C63-124C3BB6C929}">
      <dsp:nvSpPr>
        <dsp:cNvPr id="0" name=""/>
        <dsp:cNvSpPr/>
      </dsp:nvSpPr>
      <dsp:spPr>
        <a:xfrm>
          <a:off x="2037619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3AAAB-0523-9048-B61C-A0552183304E}">
      <dsp:nvSpPr>
        <dsp:cNvPr id="0" name=""/>
        <dsp:cNvSpPr/>
      </dsp:nvSpPr>
      <dsp:spPr>
        <a:xfrm>
          <a:off x="1688831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Alpha Insurance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Group</a:t>
          </a:r>
          <a:endParaRPr lang="en-US" sz="1050" b="1" kern="1200" dirty="0">
            <a:solidFill>
              <a:schemeClr val="accent4">
                <a:lumMod val="60000"/>
                <a:lumOff val="40000"/>
              </a:schemeClr>
            </a:solidFill>
          </a:endParaRPr>
        </a:p>
      </dsp:txBody>
      <dsp:txXfrm>
        <a:off x="1688831" y="665475"/>
        <a:ext cx="1395152" cy="446448"/>
      </dsp:txXfrm>
    </dsp:sp>
    <dsp:sp modelId="{D7085EB4-16D6-3E46-ADFD-399A27C14D82}">
      <dsp:nvSpPr>
        <dsp:cNvPr id="0" name=""/>
        <dsp:cNvSpPr/>
      </dsp:nvSpPr>
      <dsp:spPr>
        <a:xfrm>
          <a:off x="3725754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86D28B-65F2-B44A-95D4-24652ED464DA}">
      <dsp:nvSpPr>
        <dsp:cNvPr id="0" name=""/>
        <dsp:cNvSpPr/>
      </dsp:nvSpPr>
      <dsp:spPr>
        <a:xfrm>
          <a:off x="3725754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86D0F0-7D27-F540-ACEA-11F22AD71523}">
      <dsp:nvSpPr>
        <dsp:cNvPr id="0" name=""/>
        <dsp:cNvSpPr/>
      </dsp:nvSpPr>
      <dsp:spPr>
        <a:xfrm>
          <a:off x="3376966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John Elway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Auto Nation</a:t>
          </a:r>
          <a:endParaRPr lang="en-US" sz="1050" b="1" kern="1200" dirty="0">
            <a:solidFill>
              <a:schemeClr val="accent4">
                <a:lumMod val="60000"/>
                <a:lumOff val="40000"/>
              </a:schemeClr>
            </a:solidFill>
          </a:endParaRPr>
        </a:p>
      </dsp:txBody>
      <dsp:txXfrm>
        <a:off x="3376966" y="665475"/>
        <a:ext cx="1395152" cy="446448"/>
      </dsp:txXfrm>
    </dsp:sp>
    <dsp:sp modelId="{095296C8-1864-0747-AE0D-2706C7C62436}">
      <dsp:nvSpPr>
        <dsp:cNvPr id="0" name=""/>
        <dsp:cNvSpPr/>
      </dsp:nvSpPr>
      <dsp:spPr>
        <a:xfrm>
          <a:off x="5413889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56F43-FB70-D544-9BD1-6E59BD373995}">
      <dsp:nvSpPr>
        <dsp:cNvPr id="0" name=""/>
        <dsp:cNvSpPr/>
      </dsp:nvSpPr>
      <dsp:spPr>
        <a:xfrm>
          <a:off x="5413889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E87F32-858C-2A4B-8A0A-E6B9C7A06633}">
      <dsp:nvSpPr>
        <dsp:cNvPr id="0" name=""/>
        <dsp:cNvSpPr/>
      </dsp:nvSpPr>
      <dsp:spPr>
        <a:xfrm>
          <a:off x="5065101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Zero Cool 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Telecom</a:t>
          </a:r>
          <a:endParaRPr lang="en-US" sz="1050" b="1" kern="1200" dirty="0">
            <a:solidFill>
              <a:schemeClr val="accent4">
                <a:lumMod val="60000"/>
                <a:lumOff val="40000"/>
              </a:schemeClr>
            </a:solidFill>
          </a:endParaRPr>
        </a:p>
      </dsp:txBody>
      <dsp:txXfrm>
        <a:off x="5065101" y="665475"/>
        <a:ext cx="1395152" cy="446448"/>
      </dsp:txXfrm>
    </dsp:sp>
    <dsp:sp modelId="{2322E422-58CF-1746-BE6C-B7BB178C81C2}">
      <dsp:nvSpPr>
        <dsp:cNvPr id="0" name=""/>
        <dsp:cNvSpPr/>
      </dsp:nvSpPr>
      <dsp:spPr>
        <a:xfrm>
          <a:off x="7102024" y="539911"/>
          <a:ext cx="697576" cy="697576"/>
        </a:xfrm>
        <a:prstGeom prst="arc">
          <a:avLst>
            <a:gd name="adj1" fmla="val 13200000"/>
            <a:gd name="adj2" fmla="val 192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B9E675-2EB5-8A4E-8ED8-03B1DBE48953}">
      <dsp:nvSpPr>
        <dsp:cNvPr id="0" name=""/>
        <dsp:cNvSpPr/>
      </dsp:nvSpPr>
      <dsp:spPr>
        <a:xfrm>
          <a:off x="7102024" y="539911"/>
          <a:ext cx="697576" cy="697576"/>
        </a:xfrm>
        <a:prstGeom prst="arc">
          <a:avLst>
            <a:gd name="adj1" fmla="val 2400000"/>
            <a:gd name="adj2" fmla="val 8400000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3046E4-E3BC-EB4A-BC75-DE5351241F31}">
      <dsp:nvSpPr>
        <dsp:cNvPr id="0" name=""/>
        <dsp:cNvSpPr/>
      </dsp:nvSpPr>
      <dsp:spPr>
        <a:xfrm>
          <a:off x="6753236" y="665475"/>
          <a:ext cx="1395152" cy="44644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Soylent Green</a:t>
          </a:r>
          <a:b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</a:br>
          <a:r>
            <a:rPr lang="en-US" sz="1050" b="1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Foods</a:t>
          </a:r>
          <a:endParaRPr lang="en-US" sz="1050" b="1" kern="1200" dirty="0">
            <a:solidFill>
              <a:schemeClr val="accent4">
                <a:lumMod val="60000"/>
                <a:lumOff val="40000"/>
              </a:schemeClr>
            </a:solidFill>
          </a:endParaRPr>
        </a:p>
      </dsp:txBody>
      <dsp:txXfrm>
        <a:off x="6753236" y="665475"/>
        <a:ext cx="1395152" cy="4464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1C0F9-36FF-414E-94AF-99BDD5C61F32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4CD8-CB0D-4DFA-812F-89A480014D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7091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698D0-20A0-48FA-99E0-120CE815CA01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5A7B0A-3627-4729-987F-95A749D87A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501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84"/>
            <a:ext cx="9180512" cy="6885384"/>
          </a:xfrm>
          <a:prstGeom prst="rect">
            <a:avLst/>
          </a:prstGeom>
        </p:spPr>
      </p:pic>
      <p:sp>
        <p:nvSpPr>
          <p:cNvPr id="8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067174" y="3861048"/>
            <a:ext cx="4607773" cy="9168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4000" b="0" cap="all" baseline="0">
                <a:solidFill>
                  <a:schemeClr val="bg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GB" noProof="0" dirty="0" smtClean="0"/>
              <a:t>XXXXXXXXXX</a:t>
            </a:r>
            <a:r>
              <a:rPr lang="zh-CN" altLang="en-US" noProof="0" dirty="0" smtClean="0"/>
              <a:t>论坛</a:t>
            </a:r>
            <a:endParaRPr lang="en-US" altLang="zh-CN" noProof="0" dirty="0" smtClean="0"/>
          </a:p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 sz="4000" dirty="0" smtClean="0">
                <a:solidFill>
                  <a:schemeClr val="bg1"/>
                </a:solidFill>
              </a:rPr>
              <a:t>主标题 </a:t>
            </a:r>
            <a:r>
              <a:rPr lang="en-US" altLang="zh-CN" sz="4000" dirty="0" smtClean="0">
                <a:solidFill>
                  <a:schemeClr val="bg1"/>
                </a:solidFill>
              </a:rPr>
              <a:t>40</a:t>
            </a:r>
            <a:r>
              <a:rPr lang="zh-CN" altLang="en-US" sz="4000" dirty="0" smtClean="0">
                <a:solidFill>
                  <a:schemeClr val="bg1"/>
                </a:solidFill>
              </a:rPr>
              <a:t>号字</a:t>
            </a:r>
          </a:p>
          <a:p>
            <a:pPr lvl="0"/>
            <a:endParaRPr lang="en-GB" noProof="0" dirty="0" smtClean="0"/>
          </a:p>
        </p:txBody>
      </p:sp>
      <p:sp>
        <p:nvSpPr>
          <p:cNvPr id="11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067175" y="4797152"/>
            <a:ext cx="4607773" cy="9168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4000" b="0" cap="all" baseline="0">
                <a:solidFill>
                  <a:schemeClr val="bg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GB" noProof="0" dirty="0" smtClean="0"/>
              <a:t>XXXXXXXXXX</a:t>
            </a:r>
            <a:r>
              <a:rPr lang="zh-CN" altLang="en-US" noProof="0" dirty="0" smtClean="0"/>
              <a:t>论坛</a:t>
            </a:r>
            <a:endParaRPr lang="en-US" altLang="zh-CN" noProof="0" dirty="0" smtClean="0"/>
          </a:p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 sz="4000" dirty="0" smtClean="0">
                <a:solidFill>
                  <a:schemeClr val="bg1"/>
                </a:solidFill>
              </a:rPr>
              <a:t>主标题 </a:t>
            </a:r>
            <a:r>
              <a:rPr lang="en-US" altLang="zh-CN" sz="4000" dirty="0" smtClean="0">
                <a:solidFill>
                  <a:schemeClr val="bg1"/>
                </a:solidFill>
              </a:rPr>
              <a:t>40</a:t>
            </a:r>
            <a:r>
              <a:rPr lang="zh-CN" altLang="en-US" sz="4000" dirty="0" smtClean="0">
                <a:solidFill>
                  <a:schemeClr val="bg1"/>
                </a:solidFill>
              </a:rPr>
              <a:t>号字</a:t>
            </a:r>
          </a:p>
          <a:p>
            <a:pPr lvl="0"/>
            <a:endParaRPr lang="en-GB" noProof="0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772816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559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0" y="1927173"/>
            <a:ext cx="8208268" cy="37908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de-DE" sz="2400" baseline="0">
                <a:latin typeface="+mj-ea"/>
                <a:ea typeface="+mj-ea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zh-CN" altLang="en-US" noProof="0" dirty="0" smtClean="0"/>
              <a:t>二级标题  </a:t>
            </a:r>
            <a:r>
              <a:rPr lang="en-US" altLang="zh-CN" noProof="0" dirty="0" smtClean="0"/>
              <a:t>24</a:t>
            </a:r>
            <a:r>
              <a:rPr lang="zh-CN" altLang="en-US" noProof="0" dirty="0" smtClean="0"/>
              <a:t>号字</a:t>
            </a:r>
            <a:endParaRPr lang="en-GB" noProof="0" dirty="0" smtClean="0"/>
          </a:p>
        </p:txBody>
      </p:sp>
      <p:sp>
        <p:nvSpPr>
          <p:cNvPr id="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61678" y="692696"/>
            <a:ext cx="8218362" cy="58146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buNone/>
              <a:defRPr sz="4000" b="1" cap="all" baseline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noProof="0" dirty="0" smtClean="0"/>
              <a:t>主标题 </a:t>
            </a:r>
            <a:r>
              <a:rPr lang="en-US" altLang="zh-CN" noProof="0" dirty="0" smtClean="0"/>
              <a:t>40</a:t>
            </a:r>
            <a:r>
              <a:rPr lang="zh-CN" altLang="en-US" noProof="0" dirty="0" smtClean="0"/>
              <a:t>号字</a:t>
            </a:r>
            <a:endParaRPr lang="en-GB" noProof="0" dirty="0" smtClean="0"/>
          </a:p>
        </p:txBody>
      </p:sp>
      <p:sp>
        <p:nvSpPr>
          <p:cNvPr id="8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73405" y="1351109"/>
            <a:ext cx="8206635" cy="53405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2100"/>
              </a:lnSpc>
              <a:spcBef>
                <a:spcPts val="0"/>
              </a:spcBef>
              <a:buNone/>
              <a:defRPr sz="3200" b="1" cap="all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 smtClean="0"/>
              <a:t>一级标题 </a:t>
            </a:r>
            <a:r>
              <a:rPr lang="en-US" altLang="zh-CN" dirty="0" smtClean="0"/>
              <a:t>32</a:t>
            </a:r>
            <a:r>
              <a:rPr lang="zh-CN" altLang="en-US" dirty="0" smtClean="0"/>
              <a:t>号字</a:t>
            </a:r>
            <a:endParaRPr lang="de-DE" dirty="0" smtClean="0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251520" y="2348880"/>
            <a:ext cx="8208268" cy="37908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de-DE" sz="1600" baseline="0">
                <a:latin typeface="+mj-ea"/>
                <a:ea typeface="+mj-ea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zh-CN" altLang="en-US" noProof="0" dirty="0" smtClean="0"/>
              <a:t>内容     </a:t>
            </a:r>
            <a:r>
              <a:rPr lang="en-US" altLang="zh-CN" noProof="0" dirty="0" smtClean="0"/>
              <a:t>16</a:t>
            </a:r>
            <a:r>
              <a:rPr lang="zh-CN" altLang="en-US" noProof="0" dirty="0" smtClean="0"/>
              <a:t>号字</a:t>
            </a:r>
            <a:endParaRPr lang="en-GB" noProof="0" dirty="0" smtClean="0"/>
          </a:p>
        </p:txBody>
      </p:sp>
    </p:spTree>
    <p:extLst>
      <p:ext uri="{BB962C8B-B14F-4D97-AF65-F5344CB8AC3E}">
        <p14:creationId xmlns:p14="http://schemas.microsoft.com/office/powerpoint/2010/main" val="1214630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0" y="2276872"/>
            <a:ext cx="8208268" cy="37908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de-DE" sz="2400" baseline="0">
                <a:latin typeface="+mj-ea"/>
                <a:ea typeface="+mj-ea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zh-CN" altLang="en-US" noProof="0" dirty="0" smtClean="0"/>
              <a:t>二级标题  </a:t>
            </a:r>
            <a:r>
              <a:rPr lang="en-US" altLang="zh-CN" noProof="0" dirty="0" smtClean="0"/>
              <a:t>24</a:t>
            </a:r>
            <a:r>
              <a:rPr lang="zh-CN" altLang="en-US" noProof="0" dirty="0" smtClean="0"/>
              <a:t>号字</a:t>
            </a:r>
            <a:endParaRPr lang="en-GB" noProof="0" dirty="0" smtClean="0"/>
          </a:p>
        </p:txBody>
      </p:sp>
      <p:sp>
        <p:nvSpPr>
          <p:cNvPr id="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61678" y="692696"/>
            <a:ext cx="8218362" cy="96549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4000" b="1" cap="all" baseline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noProof="0" dirty="0" smtClean="0"/>
              <a:t>主标题 </a:t>
            </a:r>
            <a:r>
              <a:rPr lang="en-US" altLang="zh-CN" noProof="0" dirty="0" smtClean="0"/>
              <a:t>40</a:t>
            </a:r>
            <a:r>
              <a:rPr lang="zh-CN" altLang="en-US" noProof="0" dirty="0" smtClean="0"/>
              <a:t>号字</a:t>
            </a:r>
            <a:endParaRPr lang="en-US" altLang="zh-CN" noProof="0" dirty="0" smtClean="0"/>
          </a:p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 noProof="0" dirty="0" smtClean="0"/>
              <a:t>主标题 </a:t>
            </a:r>
            <a:r>
              <a:rPr lang="en-US" altLang="zh-CN" noProof="0" dirty="0" smtClean="0"/>
              <a:t>40</a:t>
            </a:r>
            <a:r>
              <a:rPr lang="zh-CN" altLang="en-US" noProof="0" dirty="0" smtClean="0"/>
              <a:t>号字</a:t>
            </a:r>
            <a:endParaRPr lang="en-US" altLang="zh-CN" noProof="0" dirty="0" smtClean="0"/>
          </a:p>
        </p:txBody>
      </p:sp>
      <p:sp>
        <p:nvSpPr>
          <p:cNvPr id="8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73405" y="1700808"/>
            <a:ext cx="8206635" cy="53405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2100"/>
              </a:lnSpc>
              <a:spcBef>
                <a:spcPts val="0"/>
              </a:spcBef>
              <a:buNone/>
              <a:defRPr sz="3200" b="1" cap="all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 smtClean="0"/>
              <a:t>一级标题 </a:t>
            </a:r>
            <a:r>
              <a:rPr lang="en-US" altLang="zh-CN" dirty="0" smtClean="0"/>
              <a:t>32</a:t>
            </a:r>
            <a:r>
              <a:rPr lang="zh-CN" altLang="en-US" dirty="0" smtClean="0"/>
              <a:t>号字</a:t>
            </a:r>
            <a:endParaRPr lang="de-DE" dirty="0" smtClean="0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251520" y="2689873"/>
            <a:ext cx="8208268" cy="37908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de-DE" sz="1600" baseline="0">
                <a:latin typeface="+mj-ea"/>
                <a:ea typeface="+mj-ea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zh-CN" altLang="en-US" noProof="0" dirty="0" smtClean="0"/>
              <a:t>内容     </a:t>
            </a:r>
            <a:r>
              <a:rPr lang="en-US" altLang="zh-CN" noProof="0" dirty="0" smtClean="0"/>
              <a:t>16</a:t>
            </a:r>
            <a:r>
              <a:rPr lang="zh-CN" altLang="en-US" noProof="0" dirty="0" smtClean="0"/>
              <a:t>号字</a:t>
            </a:r>
            <a:endParaRPr lang="en-GB" noProof="0" dirty="0" smtClean="0"/>
          </a:p>
        </p:txBody>
      </p:sp>
    </p:spTree>
    <p:extLst>
      <p:ext uri="{BB962C8B-B14F-4D97-AF65-F5344CB8AC3E}">
        <p14:creationId xmlns:p14="http://schemas.microsoft.com/office/powerpoint/2010/main" val="932596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6" y="1934775"/>
            <a:ext cx="8641654" cy="4373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lang="de-DE" sz="1400" smtClean="0">
                <a:latin typeface="微软雅黑" pitchFamily="34" charset="-122"/>
                <a:ea typeface="微软雅黑" pitchFamily="34" charset="-122"/>
              </a:defRPr>
            </a:lvl1pPr>
            <a:lvl2pPr marL="2857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Symbol" pitchFamily="18" charset="2"/>
              <a:buChar char="-"/>
              <a:defRPr sz="1400">
                <a:latin typeface="微软雅黑" pitchFamily="34" charset="-122"/>
                <a:ea typeface="微软雅黑" pitchFamily="34" charset="-122"/>
                <a:cs typeface="BMW Type Global Pro Regular" pitchFamily="2" charset="0"/>
              </a:defRPr>
            </a:lvl2pPr>
            <a:lvl3pPr marL="633413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Symbol" pitchFamily="18" charset="2"/>
              <a:buChar char="-"/>
              <a:defRPr sz="1400">
                <a:latin typeface="微软雅黑" pitchFamily="34" charset="-122"/>
                <a:ea typeface="微软雅黑" pitchFamily="34" charset="-122"/>
                <a:cs typeface="BMW Type Global Pro Regular" pitchFamily="2" charset="0"/>
              </a:defRPr>
            </a:lvl3pPr>
            <a:lvl4pPr marL="985838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Symbol" pitchFamily="18" charset="2"/>
              <a:buChar char="-"/>
              <a:defRPr sz="1400">
                <a:latin typeface="微软雅黑" pitchFamily="34" charset="-122"/>
                <a:ea typeface="微软雅黑" pitchFamily="34" charset="-122"/>
                <a:cs typeface="BMW Type Global Pro Regular" pitchFamily="2" charset="0"/>
              </a:defRPr>
            </a:lvl4pPr>
            <a:lvl5pPr marL="1349375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Symbol" pitchFamily="18" charset="2"/>
              <a:buChar char="-"/>
              <a:defRPr sz="1400">
                <a:latin typeface="微软雅黑" pitchFamily="34" charset="-122"/>
                <a:ea typeface="微软雅黑" pitchFamily="34" charset="-122"/>
                <a:cs typeface="BMW Type Global Pro Regular" pitchFamily="2" charset="0"/>
              </a:defRPr>
            </a:lvl5pPr>
          </a:lstStyle>
          <a:p>
            <a:pPr lvl="0"/>
            <a:r>
              <a:rPr lang="en-GB" noProof="0" dirty="0" smtClean="0"/>
              <a:t>Edit body copy by clicking</a:t>
            </a:r>
          </a:p>
          <a:p>
            <a:pPr lvl="1"/>
            <a:r>
              <a:rPr lang="en-GB" dirty="0" smtClean="0"/>
              <a:t>Second layer</a:t>
            </a:r>
          </a:p>
          <a:p>
            <a:pPr lvl="2"/>
            <a:r>
              <a:rPr lang="en-GB" dirty="0" smtClean="0"/>
              <a:t>Third layer</a:t>
            </a:r>
          </a:p>
          <a:p>
            <a:pPr lvl="3"/>
            <a:r>
              <a:rPr lang="en-GB" dirty="0" smtClean="0"/>
              <a:t>Fourth layer</a:t>
            </a:r>
          </a:p>
          <a:p>
            <a:pPr lvl="4"/>
            <a:r>
              <a:rPr lang="en-GB" dirty="0" smtClean="0"/>
              <a:t>Fifth layer</a:t>
            </a:r>
            <a:endParaRPr lang="en-GB" dirty="0"/>
          </a:p>
        </p:txBody>
      </p:sp>
      <p:sp>
        <p:nvSpPr>
          <p:cNvPr id="8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252164" y="1321721"/>
            <a:ext cx="8208268" cy="37908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lang="de-DE" sz="2400" baseline="0">
                <a:latin typeface="+mj-ea"/>
                <a:ea typeface="+mj-ea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zh-CN" altLang="en-US" noProof="0" dirty="0" smtClean="0"/>
              <a:t>二级标题  </a:t>
            </a:r>
            <a:r>
              <a:rPr lang="en-US" altLang="zh-CN" noProof="0" dirty="0" smtClean="0"/>
              <a:t>24</a:t>
            </a:r>
            <a:r>
              <a:rPr lang="zh-CN" altLang="en-US" noProof="0" dirty="0" smtClean="0"/>
              <a:t>号字</a:t>
            </a:r>
            <a:endParaRPr lang="en-GB" noProof="0" dirty="0" smtClean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9" hasCustomPrompt="1"/>
          </p:nvPr>
        </p:nvSpPr>
        <p:spPr>
          <a:xfrm>
            <a:off x="253153" y="692150"/>
            <a:ext cx="8206635" cy="53405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2100"/>
              </a:lnSpc>
              <a:spcBef>
                <a:spcPts val="0"/>
              </a:spcBef>
              <a:buNone/>
              <a:defRPr sz="3200" b="1" cap="all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 smtClean="0"/>
              <a:t>一级标题 </a:t>
            </a:r>
            <a:r>
              <a:rPr lang="en-US" altLang="zh-CN" dirty="0" smtClean="0"/>
              <a:t>32</a:t>
            </a:r>
            <a:r>
              <a:rPr lang="zh-CN" altLang="en-US" dirty="0" smtClean="0"/>
              <a:t>号字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5984" y="69215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51520" y="692696"/>
            <a:ext cx="820826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9/28/15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1" r:id="rId14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j-ea"/>
          <a:ea typeface="+mj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9" Type="http://schemas.openxmlformats.org/officeDocument/2006/relationships/image" Target="../media/image14.png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9" Type="http://schemas.openxmlformats.org/officeDocument/2006/relationships/image" Target="../media/image18.png"/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067175" y="3860800"/>
            <a:ext cx="4409308" cy="1656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000" dirty="0" smtClean="0">
                <a:solidFill>
                  <a:schemeClr val="bg1"/>
                </a:solidFill>
                <a:latin typeface="+mn-lt"/>
              </a:rPr>
              <a:t>Security Innovation &amp; Startup</a:t>
            </a:r>
            <a:endParaRPr lang="en-US" altLang="zh-CN" sz="4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0192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59904" y="0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The defender’s dilemma</a:t>
            </a:r>
            <a:endParaRPr lang="zh-CN" altLang="en-US" b="0" dirty="0">
              <a:solidFill>
                <a:srgbClr val="FFFFFF"/>
              </a:solidFill>
              <a:latin typeface="+mn-lt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80594756"/>
              </p:ext>
            </p:extLst>
          </p:nvPr>
        </p:nvGraphicFramePr>
        <p:xfrm>
          <a:off x="539552" y="2789607"/>
          <a:ext cx="8149086" cy="1792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Arrow Connector 4"/>
          <p:cNvCxnSpPr/>
          <p:nvPr/>
        </p:nvCxnSpPr>
        <p:spPr>
          <a:xfrm>
            <a:off x="855802" y="2631129"/>
            <a:ext cx="228815" cy="52460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665407" y="3117603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Arrow Connector 6"/>
          <p:cNvCxnSpPr>
            <a:endCxn id="11" idx="1"/>
          </p:cNvCxnSpPr>
          <p:nvPr/>
        </p:nvCxnSpPr>
        <p:spPr>
          <a:xfrm>
            <a:off x="1383120" y="2527306"/>
            <a:ext cx="1139835" cy="74454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endCxn id="12" idx="1"/>
          </p:cNvCxnSpPr>
          <p:nvPr/>
        </p:nvCxnSpPr>
        <p:spPr>
          <a:xfrm>
            <a:off x="1353304" y="2322868"/>
            <a:ext cx="2849365" cy="94898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353302" y="2181698"/>
            <a:ext cx="4513624" cy="11000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endCxn id="14" idx="1"/>
          </p:cNvCxnSpPr>
          <p:nvPr/>
        </p:nvCxnSpPr>
        <p:spPr>
          <a:xfrm>
            <a:off x="1383121" y="2022415"/>
            <a:ext cx="6202165" cy="125937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358766" y="3107663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4038479" y="3107663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731444" y="3107664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7421096" y="3117603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2867" y="1844824"/>
            <a:ext cx="810435" cy="81043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5630" y="4291446"/>
            <a:ext cx="735344" cy="73534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22955" y="4291446"/>
            <a:ext cx="735344" cy="73534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02669" y="4291446"/>
            <a:ext cx="735344" cy="73534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6926" y="4228822"/>
            <a:ext cx="735344" cy="73534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85286" y="4228823"/>
            <a:ext cx="735344" cy="73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94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75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25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75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25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75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5496" y="0"/>
            <a:ext cx="8424936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Threat intelligence applied</a:t>
            </a:r>
            <a:endParaRPr lang="zh-CN" altLang="en-US" b="0" dirty="0">
              <a:solidFill>
                <a:srgbClr val="FFFFFF"/>
              </a:solidFill>
              <a:latin typeface="+mn-lt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2992911" y="4337014"/>
            <a:ext cx="0" cy="5104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4671064" y="4330307"/>
            <a:ext cx="0" cy="5104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373241" y="4340246"/>
            <a:ext cx="0" cy="5104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7102279" y="4262403"/>
            <a:ext cx="675394" cy="61007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489838187"/>
              </p:ext>
            </p:extLst>
          </p:nvPr>
        </p:nvGraphicFramePr>
        <p:xfrm>
          <a:off x="611560" y="2852936"/>
          <a:ext cx="8149086" cy="1777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9" name="Straight Arrow Connector 8"/>
          <p:cNvCxnSpPr/>
          <p:nvPr/>
        </p:nvCxnSpPr>
        <p:spPr>
          <a:xfrm>
            <a:off x="927810" y="2694457"/>
            <a:ext cx="228815" cy="52460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350742" y="4847445"/>
            <a:ext cx="4751241" cy="617906"/>
          </a:xfrm>
          <a:prstGeom prst="rect">
            <a:avLst/>
          </a:prstGeom>
          <a:blipFill rotWithShape="1">
            <a:blip r:embed="rId7">
              <a:alphaModFix amt="15000"/>
            </a:blip>
            <a:stretch>
              <a:fillRect/>
            </a:stretch>
          </a:blip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Open Threat Exchange</a:t>
            </a:r>
            <a:endParaRPr lang="en-US" dirty="0"/>
          </a:p>
        </p:txBody>
      </p:sp>
      <p:pic>
        <p:nvPicPr>
          <p:cNvPr id="11" name="Content Placeholder 6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9974" b="9974"/>
          <a:stretch>
            <a:fillRect/>
          </a:stretch>
        </p:blipFill>
        <p:spPr>
          <a:xfrm>
            <a:off x="6426371" y="4914411"/>
            <a:ext cx="655562" cy="550940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737415" y="3180931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2430774" y="3170991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4110487" y="3170991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5803452" y="3170992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7493104" y="3180931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634749" y="4182398"/>
            <a:ext cx="715993" cy="6650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339752" y="1916832"/>
            <a:ext cx="4802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0CF67"/>
                </a:solidFill>
              </a:rPr>
              <a:t>Intelligence improves the defender’s odds  </a:t>
            </a:r>
            <a:endParaRPr lang="en-US" b="1" dirty="0">
              <a:solidFill>
                <a:srgbClr val="A0CF67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4875" y="1908152"/>
            <a:ext cx="810435" cy="81043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76003" y="4664342"/>
            <a:ext cx="851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Detect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1" name="Picture 20" descr="Alarm_white (Jim)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860" y="4293313"/>
            <a:ext cx="441166" cy="44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94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75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25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7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5496" y="0"/>
            <a:ext cx="8136904" cy="581467"/>
          </a:xfrm>
        </p:spPr>
        <p:txBody>
          <a:bodyPr/>
          <a:lstStyle/>
          <a:p>
            <a:r>
              <a:rPr lang="en-US" altLang="zh-CN" b="0" dirty="0">
                <a:solidFill>
                  <a:srgbClr val="FFFFFF"/>
                </a:solidFill>
              </a:rPr>
              <a:t>Threat intelligence applied</a:t>
            </a:r>
            <a:endParaRPr lang="zh-CN" altLang="en-US" b="0" dirty="0">
              <a:solidFill>
                <a:srgbClr val="FFFFFF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2978183" y="4388895"/>
            <a:ext cx="0" cy="5104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4656336" y="4382188"/>
            <a:ext cx="0" cy="5104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358513" y="4392127"/>
            <a:ext cx="0" cy="5104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7087551" y="4314284"/>
            <a:ext cx="675394" cy="61007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742664085"/>
              </p:ext>
            </p:extLst>
          </p:nvPr>
        </p:nvGraphicFramePr>
        <p:xfrm>
          <a:off x="596832" y="2904817"/>
          <a:ext cx="8149086" cy="1777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9" name="Straight Arrow Connector 8"/>
          <p:cNvCxnSpPr/>
          <p:nvPr/>
        </p:nvCxnSpPr>
        <p:spPr>
          <a:xfrm>
            <a:off x="913082" y="2746338"/>
            <a:ext cx="228815" cy="52460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336014" y="4899326"/>
            <a:ext cx="4751241" cy="617906"/>
          </a:xfrm>
          <a:prstGeom prst="rect">
            <a:avLst/>
          </a:prstGeom>
          <a:blipFill rotWithShape="1">
            <a:blip r:embed="rId7">
              <a:alphaModFix amt="15000"/>
            </a:blip>
            <a:stretch>
              <a:fillRect/>
            </a:stretch>
          </a:blip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Open Threat Exchange</a:t>
            </a:r>
            <a:endParaRPr lang="en-US" dirty="0"/>
          </a:p>
        </p:txBody>
      </p:sp>
      <p:pic>
        <p:nvPicPr>
          <p:cNvPr id="11" name="Content Placeholder 6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9974" b="9974"/>
          <a:stretch>
            <a:fillRect/>
          </a:stretch>
        </p:blipFill>
        <p:spPr>
          <a:xfrm>
            <a:off x="6411643" y="4966292"/>
            <a:ext cx="655562" cy="550940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722687" y="3232812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2416046" y="3222872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4095759" y="3222872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5788724" y="3222873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7478376" y="3232812"/>
            <a:ext cx="1121159" cy="1121159"/>
          </a:xfrm>
          <a:prstGeom prst="ellipse">
            <a:avLst/>
          </a:prstGeom>
          <a:noFill/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620021" y="4234279"/>
            <a:ext cx="715993" cy="6650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203848" y="1700808"/>
            <a:ext cx="5174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A0CF67"/>
                </a:solidFill>
              </a:rPr>
              <a:t>Discovery improves odds for other defenders</a:t>
            </a:r>
            <a:endParaRPr lang="en-US" b="1" dirty="0">
              <a:solidFill>
                <a:srgbClr val="A0CF67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440400" y="2642515"/>
            <a:ext cx="1139835" cy="744546"/>
          </a:xfrm>
          <a:prstGeom prst="straightConnector1">
            <a:avLst/>
          </a:prstGeom>
          <a:ln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574076" y="3020946"/>
            <a:ext cx="243905" cy="37227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410584" y="2438077"/>
            <a:ext cx="2849365" cy="948985"/>
          </a:xfrm>
          <a:prstGeom prst="straightConnector1">
            <a:avLst/>
          </a:prstGeom>
          <a:ln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256870" y="3022043"/>
            <a:ext cx="243905" cy="37227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410582" y="2296907"/>
            <a:ext cx="4513624" cy="1100094"/>
          </a:xfrm>
          <a:prstGeom prst="straightConnector1">
            <a:avLst/>
          </a:prstGeom>
          <a:ln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5917244" y="3031280"/>
            <a:ext cx="243905" cy="37227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440401" y="2137624"/>
            <a:ext cx="6202165" cy="1259378"/>
          </a:xfrm>
          <a:prstGeom prst="straightConnector1">
            <a:avLst/>
          </a:prstGeom>
          <a:ln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7633569" y="3025715"/>
            <a:ext cx="243905" cy="37227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61275" y="4716223"/>
            <a:ext cx="851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Detect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8" name="Picture 27" descr="Alarm_white (Jim)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32" y="4345194"/>
            <a:ext cx="441166" cy="44116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0147" y="1960033"/>
            <a:ext cx="810435" cy="81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47759" y="332656"/>
            <a:ext cx="8964488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OTX </a:t>
            </a:r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1.0</a:t>
            </a:r>
            <a:endParaRPr lang="en-US" altLang="zh-CN" b="0" dirty="0">
              <a:solidFill>
                <a:srgbClr val="FFFFFF"/>
              </a:solidFill>
              <a:latin typeface="+mn-lt"/>
            </a:endParaRPr>
          </a:p>
          <a:p>
            <a:r>
              <a:rPr lang="en-US" altLang="zh-CN" sz="3200" b="0" dirty="0" smtClean="0">
                <a:latin typeface="+mn-lt"/>
              </a:rPr>
              <a:t>IP </a:t>
            </a:r>
            <a:r>
              <a:rPr lang="en-US" altLang="zh-CN" sz="3200" b="0" dirty="0" smtClean="0">
                <a:latin typeface="+mn-lt"/>
              </a:rPr>
              <a:t>reputation data</a:t>
            </a:r>
            <a:endParaRPr lang="zh-CN" altLang="en-US" sz="3200" b="0" dirty="0">
              <a:latin typeface="+mn-lt"/>
            </a:endParaRPr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614136" y="1412776"/>
            <a:ext cx="8229600" cy="77412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Updates provided every 30 minutes</a:t>
            </a:r>
          </a:p>
          <a:p>
            <a:pPr>
              <a:buSzPct val="100000"/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200,000-350,000 validated malicious IP’s at any point</a:t>
            </a:r>
          </a:p>
          <a:p>
            <a:pPr marL="0" indent="0">
              <a:buSzPct val="100000"/>
              <a:buFont typeface="Arial" pitchFamily="34" charset="0"/>
              <a:buNone/>
            </a:pPr>
            <a:endParaRPr lang="en-US" dirty="0" smtClean="0"/>
          </a:p>
          <a:p>
            <a:endParaRPr lang="en-US" dirty="0" smtClean="0"/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3780976"/>
              </p:ext>
            </p:extLst>
          </p:nvPr>
        </p:nvGraphicFramePr>
        <p:xfrm>
          <a:off x="-468560" y="2492896"/>
          <a:ext cx="5799854" cy="31089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2086"/>
                <a:gridCol w="4577768"/>
              </a:tblGrid>
              <a:tr h="5486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400" b="1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Malware Domain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Distributing malware or hosting exploit code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400" b="1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Malware IP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Instrumental</a:t>
                      </a:r>
                      <a:r>
                        <a:rPr lang="en-US" sz="1400" b="0" i="0" baseline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 in malware, </a:t>
                      </a: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including malicious redirection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</a:tr>
              <a:tr h="57089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400" b="1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Command and Control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Sending command and control instructions to malware or a botnet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400" b="1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Scanning Host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Observed repeatedly scanning or probing remote systems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400" b="1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APT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Observed</a:t>
                      </a:r>
                      <a:r>
                        <a:rPr lang="en-US" sz="1400" b="0" i="0" baseline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 to be actively</a:t>
                      </a: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 involved in an APT campaign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243228"/>
              </p:ext>
            </p:extLst>
          </p:nvPr>
        </p:nvGraphicFramePr>
        <p:xfrm>
          <a:off x="4477345" y="2360178"/>
          <a:ext cx="4703167" cy="14630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91003"/>
                <a:gridCol w="3712164"/>
              </a:tblGrid>
              <a:tr h="5486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400" b="1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Spamming Host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Actively</a:t>
                      </a:r>
                      <a:r>
                        <a:rPr lang="en-US" sz="1400" b="0" i="0" baseline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 </a:t>
                      </a: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propagating</a:t>
                      </a:r>
                      <a:r>
                        <a:rPr lang="en-US" sz="1400" b="0" i="0" baseline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 </a:t>
                      </a: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or instrumental in the distribution of spam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400" b="1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Malicious Host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1400" b="0" i="0" dirty="0" smtClean="0">
                          <a:solidFill>
                            <a:srgbClr val="141313"/>
                          </a:solidFill>
                          <a:latin typeface="+mn-lt"/>
                          <a:cs typeface="Eurostile"/>
                        </a:rPr>
                        <a:t>Engaged in malicious but uncharacterized activity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87896" y="327253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Otx</a:t>
            </a:r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 2.0: “Pulses”</a:t>
            </a:r>
          </a:p>
          <a:p>
            <a:r>
              <a:rPr lang="en-US" altLang="zh-CN" sz="3200" b="0" dirty="0" smtClean="0">
                <a:latin typeface="+mn-lt"/>
              </a:rPr>
              <a:t>Crowd sourced threat research</a:t>
            </a:r>
            <a:endParaRPr lang="zh-CN" altLang="en-US" sz="3200" b="0" dirty="0">
              <a:latin typeface="+mn-lt"/>
            </a:endParaRPr>
          </a:p>
        </p:txBody>
      </p:sp>
      <p:pic>
        <p:nvPicPr>
          <p:cNvPr id="5" name="Picture 4" descr="Screen Shot 2015-09-25 at 10.06.3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225" y="2348880"/>
            <a:ext cx="5887847" cy="3002661"/>
          </a:xfrm>
          <a:prstGeom prst="rect">
            <a:avLst/>
          </a:prstGeom>
        </p:spPr>
      </p:pic>
      <p:sp>
        <p:nvSpPr>
          <p:cNvPr id="9" name="Content Placeholder 4"/>
          <p:cNvSpPr txBox="1">
            <a:spLocks/>
          </p:cNvSpPr>
          <p:nvPr/>
        </p:nvSpPr>
        <p:spPr>
          <a:xfrm>
            <a:off x="107504" y="1988840"/>
            <a:ext cx="3240360" cy="306705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914400" rtl="0" eaLnBrk="1" latinLnBrk="0" hangingPunct="1">
              <a:lnSpc>
                <a:spcPts val="2100"/>
              </a:lnSpc>
              <a:spcBef>
                <a:spcPts val="0"/>
              </a:spcBef>
              <a:buFont typeface="Arial" pitchFamily="34" charset="0"/>
              <a:buNone/>
              <a:defRPr sz="3200" b="1" kern="1200" cap="all" baseline="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The face of OTX – social interface to collaboratively develop &amp; share threat intelligence in real-time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Create, enhance or consume “pulses” – short multivariate analysis of threat indicators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Export Indicators of Compromise into security tools (</a:t>
            </a:r>
            <a:r>
              <a:rPr lang="en-US" sz="1200" dirty="0" smtClean="0"/>
              <a:t>OpenIOC</a:t>
            </a:r>
            <a:r>
              <a:rPr lang="en-US" sz="1200" dirty="0" smtClean="0"/>
              <a:t>, STIX) and automatically consume in AlienVault products</a:t>
            </a:r>
          </a:p>
          <a:p>
            <a:pPr marL="165100" lvl="1" indent="-165100">
              <a:buClr>
                <a:schemeClr val="tx1"/>
              </a:buClr>
              <a:buFont typeface="Wingdings" charset="2"/>
              <a:buChar char="§"/>
            </a:pPr>
            <a:r>
              <a:rPr lang="en-US" sz="1200" dirty="0" smtClean="0"/>
              <a:t>INTEGRATE &amp; EXPLORE THROUGH AN OPEN API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Strengthen defenses and help others do the same</a:t>
            </a:r>
          </a:p>
        </p:txBody>
      </p:sp>
    </p:spTree>
    <p:extLst>
      <p:ext uri="{BB962C8B-B14F-4D97-AF65-F5344CB8AC3E}">
        <p14:creationId xmlns:p14="http://schemas.microsoft.com/office/powerpoint/2010/main" val="4073005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2993" y="26982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INVESTIGATING THREATS</a:t>
            </a:r>
            <a:endParaRPr lang="zh-CN" altLang="en-US" b="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39552" y="1556792"/>
            <a:ext cx="8120794" cy="403187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342900" indent="-342900">
              <a:buClr>
                <a:schemeClr val="tx1"/>
              </a:buClr>
              <a:buSzPct val="150000"/>
              <a:buFont typeface="Wingdings" charset="2"/>
              <a:buChar char="§"/>
            </a:pPr>
            <a:r>
              <a:rPr lang="en-US" sz="2400" b="1" dirty="0" smtClean="0">
                <a:latin typeface="Archer Medium"/>
                <a:cs typeface="Archer Medium"/>
              </a:rPr>
              <a:t>Pulse: </a:t>
            </a:r>
            <a:r>
              <a:rPr lang="en-US" sz="2400" b="1" i="1" dirty="0" smtClean="0">
                <a:latin typeface="Archer Medium"/>
                <a:cs typeface="Archer Medium"/>
              </a:rPr>
              <a:t>ONE</a:t>
            </a:r>
            <a:r>
              <a:rPr lang="en-US" sz="2400" b="1" u="sng" dirty="0" smtClean="0">
                <a:latin typeface="Archer Medium"/>
                <a:cs typeface="Archer Medium"/>
              </a:rPr>
              <a:t> </a:t>
            </a:r>
            <a:r>
              <a:rPr lang="en-US" sz="2400" b="1" dirty="0">
                <a:latin typeface="Archer Medium"/>
                <a:cs typeface="Archer Medium"/>
              </a:rPr>
              <a:t>data construct </a:t>
            </a:r>
            <a:r>
              <a:rPr lang="en-US" sz="2400" b="1" dirty="0" smtClean="0">
                <a:latin typeface="Archer Medium"/>
                <a:cs typeface="Archer Medium"/>
              </a:rPr>
              <a:t>for ALL types of threats</a:t>
            </a:r>
            <a:br>
              <a:rPr lang="en-US" sz="2400" b="1" dirty="0" smtClean="0">
                <a:latin typeface="Archer Medium"/>
                <a:cs typeface="Archer Medium"/>
              </a:rPr>
            </a:br>
            <a:r>
              <a:rPr lang="en-US" sz="2400" b="1" dirty="0" smtClean="0">
                <a:latin typeface="Archer Medium"/>
                <a:cs typeface="Archer Medium"/>
              </a:rPr>
              <a:t>(Data breach, </a:t>
            </a:r>
            <a:r>
              <a:rPr lang="en-US" sz="2400" b="1" dirty="0">
                <a:latin typeface="Archer Medium"/>
                <a:cs typeface="Archer Medium"/>
              </a:rPr>
              <a:t>Botnet, </a:t>
            </a:r>
            <a:r>
              <a:rPr lang="en-US" sz="2400" b="1" dirty="0" smtClean="0">
                <a:latin typeface="Archer Medium"/>
                <a:cs typeface="Archer Medium"/>
              </a:rPr>
              <a:t> APT Campaign, </a:t>
            </a:r>
            <a:r>
              <a:rPr lang="en-US" sz="2400" b="1" dirty="0">
                <a:latin typeface="Archer Medium"/>
                <a:cs typeface="Archer Medium"/>
              </a:rPr>
              <a:t>etc.</a:t>
            </a:r>
            <a:r>
              <a:rPr lang="en-US" sz="2400" b="1" dirty="0" smtClean="0">
                <a:latin typeface="Archer Medium"/>
                <a:cs typeface="Archer Medium"/>
              </a:rPr>
              <a:t>)</a:t>
            </a:r>
            <a:br>
              <a:rPr lang="en-US" sz="2400" b="1" dirty="0" smtClean="0">
                <a:latin typeface="Archer Medium"/>
                <a:cs typeface="Archer Medium"/>
              </a:rPr>
            </a:br>
            <a:endParaRPr lang="en-US" sz="2400" b="1" dirty="0">
              <a:latin typeface="Archer Medium"/>
              <a:cs typeface="Archer Medium"/>
            </a:endParaRPr>
          </a:p>
          <a:p>
            <a:pPr marL="342900" indent="-342900">
              <a:buClr>
                <a:schemeClr val="tx1"/>
              </a:buClr>
              <a:buSzPct val="150000"/>
              <a:buFont typeface="Wingdings" charset="2"/>
              <a:buChar char="§"/>
            </a:pPr>
            <a:r>
              <a:rPr lang="en-US" sz="2400" b="1" dirty="0" smtClean="0">
                <a:latin typeface="Archer Medium"/>
                <a:cs typeface="Archer Medium"/>
              </a:rPr>
              <a:t>Defined by </a:t>
            </a:r>
            <a:r>
              <a:rPr lang="en-US" sz="2400" b="1" i="1" dirty="0" smtClean="0">
                <a:latin typeface="Archer Medium"/>
                <a:cs typeface="Archer Medium"/>
              </a:rPr>
              <a:t>Indicators of Compromise or </a:t>
            </a:r>
            <a:r>
              <a:rPr lang="en-US" sz="2400" b="1" i="1" dirty="0" smtClean="0">
                <a:latin typeface="Archer Medium"/>
                <a:cs typeface="Archer Medium"/>
              </a:rPr>
              <a:t>IoCs</a:t>
            </a:r>
            <a:r>
              <a:rPr lang="en-US" sz="2400" b="1" dirty="0" smtClean="0">
                <a:latin typeface="Archer Medium"/>
                <a:cs typeface="Archer Medium"/>
              </a:rPr>
              <a:t>:</a:t>
            </a:r>
            <a:br>
              <a:rPr lang="en-US" sz="2400" b="1" dirty="0" smtClean="0">
                <a:latin typeface="Archer Medium"/>
                <a:cs typeface="Archer Medium"/>
              </a:rPr>
            </a:br>
            <a:r>
              <a:rPr lang="en-US" sz="2400" b="1" dirty="0" smtClean="0">
                <a:latin typeface="Archer Medium"/>
                <a:cs typeface="Archer Medium"/>
              </a:rPr>
              <a:t>(md5, IPv4s, URLs, hostnames, etc.)</a:t>
            </a:r>
            <a:br>
              <a:rPr lang="en-US" sz="2400" b="1" dirty="0" smtClean="0">
                <a:latin typeface="Archer Medium"/>
                <a:cs typeface="Archer Medium"/>
              </a:rPr>
            </a:br>
            <a:endParaRPr lang="en-US" sz="2400" b="1" dirty="0" smtClean="0">
              <a:latin typeface="Archer Medium"/>
              <a:cs typeface="Archer Medium"/>
            </a:endParaRPr>
          </a:p>
          <a:p>
            <a:pPr marL="342900" indent="-342900">
              <a:buClr>
                <a:schemeClr val="tx1"/>
              </a:buClr>
              <a:buSzPct val="150000"/>
              <a:buFont typeface="Wingdings" charset="2"/>
              <a:buChar char="§"/>
            </a:pPr>
            <a:r>
              <a:rPr lang="en-US" sz="2400" b="1" dirty="0" smtClean="0">
                <a:latin typeface="Archer Medium"/>
                <a:cs typeface="Archer Medium"/>
              </a:rPr>
              <a:t>Explore attack vectors and threat </a:t>
            </a:r>
            <a:r>
              <a:rPr lang="en-US" sz="2400" b="1" dirty="0" smtClean="0">
                <a:latin typeface="Archer Medium"/>
                <a:cs typeface="Archer Medium"/>
              </a:rPr>
              <a:t>geolocation</a:t>
            </a:r>
            <a:r>
              <a:rPr lang="en-US" sz="2400" b="1" dirty="0" smtClean="0">
                <a:latin typeface="Archer Medium"/>
                <a:cs typeface="Archer Medium"/>
              </a:rPr>
              <a:t> information</a:t>
            </a:r>
            <a:br>
              <a:rPr lang="en-US" sz="2400" b="1" dirty="0" smtClean="0">
                <a:latin typeface="Archer Medium"/>
                <a:cs typeface="Archer Medium"/>
              </a:rPr>
            </a:br>
            <a:endParaRPr lang="en-US" sz="2400" b="1" dirty="0" smtClean="0">
              <a:latin typeface="Archer Medium"/>
              <a:cs typeface="Archer Medium"/>
            </a:endParaRPr>
          </a:p>
          <a:p>
            <a:pPr marL="342900" indent="-342900">
              <a:buClr>
                <a:schemeClr val="tx1"/>
              </a:buClr>
              <a:buSzPct val="150000"/>
              <a:buFont typeface="Wingdings" charset="2"/>
              <a:buChar char="§"/>
            </a:pPr>
            <a:r>
              <a:rPr lang="en-US" sz="2400" b="1" dirty="0" smtClean="0">
                <a:latin typeface="Archer Medium"/>
                <a:cs typeface="Archer Medium"/>
              </a:rPr>
              <a:t>Share and comment on Pulses and </a:t>
            </a:r>
            <a:r>
              <a:rPr lang="en-US" sz="2400" b="1" dirty="0" smtClean="0">
                <a:latin typeface="Archer Medium"/>
                <a:cs typeface="Archer Medium"/>
              </a:rPr>
              <a:t>IoCs</a:t>
            </a:r>
            <a:endParaRPr lang="en-US" sz="2400" b="1" dirty="0" smtClean="0">
              <a:latin typeface="Archer Medium"/>
              <a:cs typeface="Archer Medium"/>
            </a:endParaRPr>
          </a:p>
          <a:p>
            <a:pPr marL="285750" indent="-285750">
              <a:buClr>
                <a:schemeClr val="accent1"/>
              </a:buClr>
              <a:buSzPct val="150000"/>
              <a:buFont typeface="Wingdings" charset="2"/>
              <a:buChar char="§"/>
            </a:pPr>
            <a:endParaRPr lang="en-US" sz="1600" b="1" dirty="0">
              <a:latin typeface="Archer Medium"/>
              <a:cs typeface="Arche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74065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79512" y="44624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OTX </a:t>
            </a:r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HOme</a:t>
            </a:r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PAGE</a:t>
            </a:r>
            <a:endParaRPr lang="zh-CN" altLang="en-US" b="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4" name="Picture 3" descr="Screen Shot 2015-09-25 at 10.06.3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0768"/>
            <a:ext cx="9144000" cy="466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3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251520" y="26982"/>
            <a:ext cx="8712968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DETAILED </a:t>
            </a:r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INTELLIGENCE</a:t>
            </a:r>
            <a:endParaRPr lang="zh-CN" altLang="en-US" b="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4" name="Picture 3" descr="Screen Shot 2015-09-25 at 10.07.4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980728"/>
            <a:ext cx="809686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3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07504" y="0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ADDITIONAL DETAIL</a:t>
            </a:r>
            <a:endParaRPr lang="zh-CN" altLang="en-US" b="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4" name="Picture 3" descr="Screen Shot 2015-09-25 at 12.18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752"/>
            <a:ext cx="9144000" cy="476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3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44016" y="327253"/>
            <a:ext cx="8964488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CREATING A </a:t>
            </a:r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PULSE</a:t>
            </a:r>
          </a:p>
          <a:p>
            <a:r>
              <a:rPr lang="en-US" altLang="zh-CN" sz="3200" b="0" dirty="0" smtClean="0">
                <a:latin typeface="+mn-lt"/>
              </a:rPr>
              <a:t>FROM source file</a:t>
            </a:r>
            <a:endParaRPr lang="zh-CN" altLang="en-US" sz="3200" b="0" dirty="0">
              <a:latin typeface="+mn-lt"/>
            </a:endParaRPr>
          </a:p>
        </p:txBody>
      </p:sp>
      <p:pic>
        <p:nvPicPr>
          <p:cNvPr id="4" name="Picture 3" descr="Screen Shot 2015-09-25 at 10.10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800"/>
            <a:ext cx="9144000" cy="456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3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/>
          <p:cNvSpPr txBox="1">
            <a:spLocks/>
          </p:cNvSpPr>
          <p:nvPr/>
        </p:nvSpPr>
        <p:spPr>
          <a:xfrm>
            <a:off x="539552" y="1844824"/>
            <a:ext cx="7739705" cy="1488173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ea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99592" y="1700808"/>
            <a:ext cx="7488832" cy="558800"/>
          </a:xfrm>
          <a:prstGeom prst="rect">
            <a:avLst/>
          </a:prstGeom>
        </p:spPr>
        <p:txBody>
          <a:bodyPr lIns="0" rIns="0" anchor="t" anchorCtr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800" b="0" i="0" spc="0" baseline="0">
                <a:solidFill>
                  <a:srgbClr val="00518D"/>
                </a:solidFill>
                <a:latin typeface="Museo Slab 300"/>
                <a:cs typeface="Museo Slab 300"/>
              </a:defRPr>
            </a:lvl1pPr>
          </a:lstStyle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Open Threat Exchange (OTX): The </a:t>
            </a:r>
            <a:r>
              <a:rPr lang="en-US" sz="3200" dirty="0">
                <a:solidFill>
                  <a:schemeClr val="tx1"/>
                </a:solidFill>
              </a:rPr>
              <a:t>history and future of open threat intelligence community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9512" y="44624"/>
            <a:ext cx="8218362" cy="581467"/>
          </a:xfrm>
        </p:spPr>
        <p:txBody>
          <a:bodyPr/>
          <a:lstStyle/>
          <a:p>
            <a:r>
              <a:rPr lang="en-US" b="0" dirty="0" smtClean="0">
                <a:solidFill>
                  <a:schemeClr val="bg1"/>
                </a:solidFill>
              </a:rPr>
              <a:t>ALIENVAULT OTX</a:t>
            </a:r>
            <a:endParaRPr lang="en-US" b="0" dirty="0">
              <a:solidFill>
                <a:schemeClr val="bg1"/>
              </a:solidFill>
            </a:endParaRPr>
          </a:p>
        </p:txBody>
      </p:sp>
      <p:pic>
        <p:nvPicPr>
          <p:cNvPr id="9" name="Picture 8" descr="av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4077072"/>
            <a:ext cx="2232248" cy="172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706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59904" y="327253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CREATING PULSE</a:t>
            </a:r>
          </a:p>
          <a:p>
            <a:r>
              <a:rPr lang="en-US" altLang="zh-CN" sz="3200" b="0" dirty="0"/>
              <a:t>MANUALLY</a:t>
            </a:r>
            <a:r>
              <a:rPr lang="en-US" altLang="zh-CN" b="0" dirty="0"/>
              <a:t> </a:t>
            </a:r>
            <a:endParaRPr lang="zh-CN" altLang="en-US" b="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4" name="Picture 3" descr="Screen Shot 2015-09-25 at 10.10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752"/>
            <a:ext cx="9144000" cy="503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3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231912" y="327253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PULSE API:</a:t>
            </a:r>
          </a:p>
          <a:p>
            <a:r>
              <a:rPr lang="en-US" altLang="zh-CN" sz="3200" b="0" dirty="0" smtClean="0">
                <a:latin typeface="+mn-lt"/>
              </a:rPr>
              <a:t>OPEN ACCESS, OPEN STANDARDS </a:t>
            </a:r>
            <a:endParaRPr lang="zh-CN" altLang="en-US" sz="3200" b="0" dirty="0"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3528" y="2204864"/>
            <a:ext cx="4962674" cy="295465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  <a:buSzPct val="150000"/>
            </a:pPr>
            <a:r>
              <a:rPr lang="en-US" sz="2400" b="1" dirty="0" smtClean="0">
                <a:solidFill>
                  <a:schemeClr val="accent1"/>
                </a:solidFill>
                <a:latin typeface="Archer Medium"/>
                <a:cs typeface="Archer Medium"/>
              </a:rPr>
              <a:t>DirectConnect</a:t>
            </a:r>
            <a:r>
              <a:rPr lang="en-US" sz="2400" b="1" dirty="0" smtClean="0">
                <a:solidFill>
                  <a:schemeClr val="accent1"/>
                </a:solidFill>
                <a:latin typeface="Archer Medium"/>
                <a:cs typeface="Archer Medium"/>
              </a:rPr>
              <a:t> API</a:t>
            </a:r>
          </a:p>
          <a:p>
            <a:pPr marL="285750" indent="-285750">
              <a:buClr>
                <a:schemeClr val="accent1"/>
              </a:buClr>
              <a:buSzPct val="150000"/>
              <a:buFont typeface="Wingdings" charset="2"/>
              <a:buChar char="§"/>
            </a:pPr>
            <a:r>
              <a:rPr lang="en-US" b="1" dirty="0" smtClean="0">
                <a:solidFill>
                  <a:srgbClr val="45515B"/>
                </a:solidFill>
                <a:latin typeface="Archer Medium"/>
                <a:cs typeface="Archer Medium"/>
              </a:rPr>
              <a:t>Free access to Java and Python SDKs for pulse data</a:t>
            </a:r>
          </a:p>
          <a:p>
            <a:pPr marL="285750" indent="-285750">
              <a:buClr>
                <a:schemeClr val="accent1"/>
              </a:buClr>
              <a:buSzPct val="150000"/>
              <a:buFont typeface="Wingdings" charset="2"/>
              <a:buChar char="§"/>
            </a:pPr>
            <a:r>
              <a:rPr lang="en-US" b="1" dirty="0" smtClean="0">
                <a:solidFill>
                  <a:srgbClr val="45515B"/>
                </a:solidFill>
                <a:latin typeface="Archer Medium"/>
                <a:cs typeface="Archer Medium"/>
              </a:rPr>
              <a:t>DirectConnect</a:t>
            </a:r>
            <a:r>
              <a:rPr lang="en-US" b="1" dirty="0" smtClean="0">
                <a:solidFill>
                  <a:srgbClr val="45515B"/>
                </a:solidFill>
                <a:latin typeface="Archer Medium"/>
                <a:cs typeface="Archer Medium"/>
              </a:rPr>
              <a:t> Agents for popular open source software suites (e.g.: </a:t>
            </a:r>
            <a:r>
              <a:rPr lang="en-US" b="1" dirty="0" smtClean="0">
                <a:solidFill>
                  <a:srgbClr val="45515B"/>
                </a:solidFill>
                <a:latin typeface="Archer Medium"/>
                <a:cs typeface="Archer Medium"/>
              </a:rPr>
              <a:t>BroIDS</a:t>
            </a:r>
            <a:r>
              <a:rPr lang="en-US" b="1" dirty="0" smtClean="0">
                <a:solidFill>
                  <a:srgbClr val="45515B"/>
                </a:solidFill>
                <a:latin typeface="Archer Medium"/>
                <a:cs typeface="Archer Medium"/>
              </a:rPr>
              <a:t>)</a:t>
            </a:r>
            <a:br>
              <a:rPr lang="en-US" b="1" dirty="0" smtClean="0">
                <a:solidFill>
                  <a:srgbClr val="45515B"/>
                </a:solidFill>
                <a:latin typeface="Archer Medium"/>
                <a:cs typeface="Archer Medium"/>
              </a:rPr>
            </a:br>
            <a:r>
              <a:rPr lang="en-US" sz="1600" b="1" dirty="0" smtClean="0">
                <a:solidFill>
                  <a:srgbClr val="45515B"/>
                </a:solidFill>
                <a:latin typeface="Archer Medium"/>
                <a:cs typeface="Archer Medium"/>
              </a:rPr>
              <a:t/>
            </a:r>
            <a:br>
              <a:rPr lang="en-US" sz="1600" b="1" dirty="0" smtClean="0">
                <a:solidFill>
                  <a:srgbClr val="45515B"/>
                </a:solidFill>
                <a:latin typeface="Archer Medium"/>
                <a:cs typeface="Archer Medium"/>
              </a:rPr>
            </a:br>
            <a:r>
              <a:rPr lang="en-US" sz="1600" b="1" dirty="0" smtClean="0">
                <a:solidFill>
                  <a:srgbClr val="45515B"/>
                </a:solidFill>
                <a:latin typeface="Archer Medium"/>
                <a:cs typeface="Archer Medium"/>
              </a:rPr>
              <a:t/>
            </a:r>
            <a:br>
              <a:rPr lang="en-US" sz="1600" b="1" dirty="0" smtClean="0">
                <a:solidFill>
                  <a:srgbClr val="45515B"/>
                </a:solidFill>
                <a:latin typeface="Archer Medium"/>
                <a:cs typeface="Archer Medium"/>
              </a:rPr>
            </a:br>
            <a:r>
              <a:rPr lang="en-US" sz="2400" b="1" dirty="0" smtClean="0">
                <a:solidFill>
                  <a:srgbClr val="6CC727"/>
                </a:solidFill>
                <a:latin typeface="Archer Medium"/>
                <a:cs typeface="Archer Medium"/>
              </a:rPr>
              <a:t>Open Formats</a:t>
            </a:r>
          </a:p>
          <a:p>
            <a:pPr marL="285750" indent="-285750">
              <a:buClr>
                <a:schemeClr val="accent1"/>
              </a:buClr>
              <a:buSzPct val="150000"/>
              <a:buFont typeface="Wingdings" charset="2"/>
              <a:buChar char="§"/>
            </a:pPr>
            <a:r>
              <a:rPr lang="en-US" b="1" dirty="0" smtClean="0">
                <a:solidFill>
                  <a:srgbClr val="45515B"/>
                </a:solidFill>
                <a:latin typeface="Archer Medium"/>
                <a:cs typeface="Archer Medium"/>
              </a:rPr>
              <a:t>Export pulses to STIX, </a:t>
            </a:r>
            <a:r>
              <a:rPr lang="en-US" b="1" dirty="0" smtClean="0">
                <a:solidFill>
                  <a:srgbClr val="45515B"/>
                </a:solidFill>
                <a:latin typeface="Archer Medium"/>
                <a:cs typeface="Archer Medium"/>
              </a:rPr>
              <a:t>OpenIoC</a:t>
            </a:r>
            <a:r>
              <a:rPr lang="en-US" b="1" dirty="0" smtClean="0">
                <a:solidFill>
                  <a:srgbClr val="45515B"/>
                </a:solidFill>
                <a:latin typeface="Archer Medium"/>
                <a:cs typeface="Archer Medium"/>
              </a:rPr>
              <a:t>, CSV</a:t>
            </a:r>
          </a:p>
          <a:p>
            <a:pPr marL="285750" indent="-285750">
              <a:buClr>
                <a:schemeClr val="accent1"/>
              </a:buClr>
              <a:buSzPct val="150000"/>
              <a:buFont typeface="Arial"/>
              <a:buChar char="•"/>
            </a:pPr>
            <a:endParaRPr lang="en-US" sz="1600" b="1" dirty="0">
              <a:solidFill>
                <a:srgbClr val="45515B"/>
              </a:solidFill>
              <a:latin typeface="Archer Medium"/>
              <a:cs typeface="Archer Medium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143" y="4412332"/>
            <a:ext cx="2755900" cy="1104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1196" y="2097595"/>
            <a:ext cx="2861204" cy="190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72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79512" y="260648"/>
            <a:ext cx="828092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Summary</a:t>
            </a:r>
          </a:p>
          <a:p>
            <a:r>
              <a:rPr lang="en-US" altLang="zh-CN" sz="3200" b="0" dirty="0" smtClean="0">
                <a:latin typeface="+mn-lt"/>
              </a:rPr>
              <a:t>Effective threat sharing</a:t>
            </a:r>
            <a:endParaRPr lang="zh-CN" altLang="en-US" sz="3200" b="0" dirty="0">
              <a:latin typeface="+mn-lt"/>
            </a:endParaRPr>
          </a:p>
        </p:txBody>
      </p:sp>
      <p:sp>
        <p:nvSpPr>
          <p:cNvPr id="5" name="Text Placeholder 8"/>
          <p:cNvSpPr txBox="1">
            <a:spLocks/>
          </p:cNvSpPr>
          <p:nvPr/>
        </p:nvSpPr>
        <p:spPr>
          <a:xfrm>
            <a:off x="539552" y="1988840"/>
            <a:ext cx="7992888" cy="2916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Tx/>
              <a:buBlip>
                <a:blip r:embed="rId2"/>
              </a:buBlip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63AD23"/>
              </a:buClr>
              <a:buSzPct val="100000"/>
              <a:buFont typeface="Arial"/>
              <a:buChar char="•"/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buClr>
                <a:srgbClr val="63AD23"/>
              </a:buClr>
              <a:buSzPct val="100000"/>
              <a:buFont typeface="Lucida Grande"/>
              <a:buChar char="­"/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63AD23"/>
              </a:buClr>
              <a:buSzPct val="100000"/>
              <a:buFont typeface="Lucida Grande"/>
              <a:buChar char="›"/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Clr>
                <a:srgbClr val="63AD23"/>
              </a:buClr>
              <a:buSzPct val="100000"/>
              <a:buFont typeface="Lucida Grande"/>
              <a:buChar char="­"/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  <a:buClr>
                <a:schemeClr val="tx1"/>
              </a:buClr>
              <a:buFont typeface="Wingdings" charset="2"/>
              <a:buChar char="§"/>
            </a:pPr>
            <a:r>
              <a:rPr lang="en-US" sz="2200" dirty="0" smtClean="0">
                <a:latin typeface="+mn-lt"/>
              </a:rPr>
              <a:t>Crowd-source threat data without attribution</a:t>
            </a:r>
          </a:p>
          <a:p>
            <a:pPr>
              <a:lnSpc>
                <a:spcPct val="140000"/>
              </a:lnSpc>
              <a:buClr>
                <a:schemeClr val="tx1"/>
              </a:buClr>
              <a:buFont typeface="Wingdings" charset="2"/>
              <a:buChar char="§"/>
            </a:pPr>
            <a:r>
              <a:rPr lang="en-US" sz="2200" dirty="0" smtClean="0">
                <a:latin typeface="+mn-lt"/>
              </a:rPr>
              <a:t>Provide valuable intelligence that can be acted on quickly</a:t>
            </a:r>
          </a:p>
          <a:p>
            <a:pPr>
              <a:lnSpc>
                <a:spcPct val="140000"/>
              </a:lnSpc>
              <a:buClr>
                <a:schemeClr val="tx1"/>
              </a:buClr>
              <a:buFont typeface="Wingdings" charset="2"/>
              <a:buChar char="§"/>
            </a:pPr>
            <a:r>
              <a:rPr lang="en-US" sz="2200" dirty="0" smtClean="0">
                <a:latin typeface="+mn-lt"/>
              </a:rPr>
              <a:t>Facilitate the collection, validation and dissemination of diverse, </a:t>
            </a:r>
            <a:r>
              <a:rPr lang="en-US" sz="2200" dirty="0" smtClean="0">
                <a:latin typeface="+mn-lt"/>
              </a:rPr>
              <a:t>crowd sourced </a:t>
            </a:r>
            <a:r>
              <a:rPr lang="en-US" sz="2200" dirty="0" smtClean="0">
                <a:latin typeface="+mn-lt"/>
              </a:rPr>
              <a:t>threat data </a:t>
            </a:r>
          </a:p>
          <a:p>
            <a:pPr>
              <a:lnSpc>
                <a:spcPct val="140000"/>
              </a:lnSpc>
              <a:buClr>
                <a:schemeClr val="tx1"/>
              </a:buClr>
              <a:buFont typeface="Wingdings" charset="2"/>
              <a:buChar char="§"/>
            </a:pPr>
            <a:r>
              <a:rPr lang="en-US" sz="2200" dirty="0" smtClean="0">
                <a:latin typeface="+mn-lt"/>
              </a:rPr>
              <a:t>Open, collaborative and affordable</a:t>
            </a:r>
          </a:p>
          <a:p>
            <a:pPr>
              <a:lnSpc>
                <a:spcPct val="140000"/>
              </a:lnSpc>
              <a:buClr>
                <a:schemeClr val="tx1"/>
              </a:buClr>
              <a:buFont typeface="Wingdings" charset="2"/>
              <a:buChar char="§"/>
            </a:pPr>
            <a:r>
              <a:rPr lang="en-US" sz="2200" dirty="0" smtClean="0">
                <a:latin typeface="+mn-lt"/>
              </a:rPr>
              <a:t>Enable organizations to share threat intelligence with each other in a trusted environment</a:t>
            </a:r>
          </a:p>
          <a:p>
            <a:pPr>
              <a:lnSpc>
                <a:spcPct val="140000"/>
              </a:lnSpc>
              <a:buClr>
                <a:schemeClr val="tx1"/>
              </a:buClr>
              <a:buFont typeface="Wingdings" charset="2"/>
              <a:buChar char="§"/>
            </a:pPr>
            <a:r>
              <a:rPr lang="en-US" sz="2200" dirty="0" smtClean="0">
                <a:latin typeface="+mn-lt"/>
              </a:rPr>
              <a:t>Should span industries, market categories and geographies</a:t>
            </a:r>
            <a:endParaRPr lang="en-US" sz="2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8472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971600" y="2703344"/>
            <a:ext cx="7488188" cy="1143000"/>
          </a:xfrm>
        </p:spPr>
        <p:txBody>
          <a:bodyPr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373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231912" y="39221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chemeClr val="bg1"/>
                </a:solidFill>
                <a:latin typeface="+mn-lt"/>
              </a:rPr>
              <a:t>PRESENTATION OVERVIEW</a:t>
            </a:r>
            <a:endParaRPr lang="zh-CN" altLang="en-US" b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7544" y="1606148"/>
            <a:ext cx="806489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3200" dirty="0"/>
              <a:t>A very quick overview of </a:t>
            </a:r>
            <a:r>
              <a:rPr lang="en-US" sz="3200" dirty="0" smtClean="0"/>
              <a:t>AlienVault</a:t>
            </a:r>
          </a:p>
          <a:p>
            <a:endParaRPr lang="en-US" sz="3200" dirty="0"/>
          </a:p>
          <a:p>
            <a:pPr marL="457200" indent="-457200">
              <a:buFont typeface="Wingdings" charset="2"/>
              <a:buChar char="§"/>
            </a:pPr>
            <a:r>
              <a:rPr lang="en-US" sz="3200" dirty="0"/>
              <a:t>Our </a:t>
            </a:r>
            <a:r>
              <a:rPr lang="en-US" sz="3200" dirty="0" smtClean="0"/>
              <a:t>Open approach to </a:t>
            </a:r>
            <a:r>
              <a:rPr lang="en-US" sz="3200" dirty="0" smtClean="0"/>
              <a:t>crowd sourced </a:t>
            </a:r>
            <a:r>
              <a:rPr lang="en-US" sz="3200" dirty="0"/>
              <a:t>threat </a:t>
            </a:r>
            <a:r>
              <a:rPr lang="en-US" sz="3200" dirty="0" smtClean="0"/>
              <a:t>intelligence</a:t>
            </a:r>
          </a:p>
          <a:p>
            <a:endParaRPr lang="en-US" sz="3200" dirty="0"/>
          </a:p>
          <a:p>
            <a:pPr marL="457200" indent="-457200">
              <a:buFont typeface="Wingdings" charset="2"/>
              <a:buChar char="§"/>
            </a:pPr>
            <a:r>
              <a:rPr lang="en-US" sz="3200" dirty="0"/>
              <a:t>The OTX Platform and Data </a:t>
            </a:r>
          </a:p>
        </p:txBody>
      </p:sp>
    </p:spTree>
    <p:extLst>
      <p:ext uri="{BB962C8B-B14F-4D97-AF65-F5344CB8AC3E}">
        <p14:creationId xmlns:p14="http://schemas.microsoft.com/office/powerpoint/2010/main" val="2635887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07504" y="0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ABOUT ALIENVAULT</a:t>
            </a:r>
            <a:endParaRPr lang="zh-CN" altLang="en-US" b="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15616" y="1916832"/>
            <a:ext cx="691276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AlienVault is the leading provider of Unified Security </a:t>
            </a:r>
            <a:r>
              <a:rPr lang="en-US" sz="3200" dirty="0" smtClean="0"/>
              <a:t>Management (USM)  </a:t>
            </a:r>
            <a:r>
              <a:rPr lang="en-US" sz="3200" dirty="0"/>
              <a:t>and crowd-sourced threat intelligence technology required to detect and act on today’s advanced cyber threats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120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07504" y="260648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USM PLATFORM</a:t>
            </a:r>
          </a:p>
          <a:p>
            <a:r>
              <a:rPr lang="en-US" altLang="zh-CN" sz="3200" dirty="0" smtClean="0">
                <a:latin typeface="+mn-lt"/>
              </a:rPr>
              <a:t>5 CRITICAL CAPABILITIES</a:t>
            </a:r>
            <a:endParaRPr lang="zh-CN" altLang="en-US" sz="3200" dirty="0"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555776" y="1556792"/>
            <a:ext cx="4603785" cy="385119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4831" y="2119448"/>
            <a:ext cx="747447" cy="770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4089" y="3725201"/>
            <a:ext cx="729355" cy="805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631" y="2031580"/>
            <a:ext cx="719884" cy="1045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Oval 13"/>
          <p:cNvSpPr/>
          <p:nvPr/>
        </p:nvSpPr>
        <p:spPr>
          <a:xfrm>
            <a:off x="3532061" y="2107906"/>
            <a:ext cx="2584837" cy="2449388"/>
          </a:xfrm>
          <a:prstGeom prst="ellipse">
            <a:avLst/>
          </a:prstGeom>
          <a:solidFill>
            <a:srgbClr val="63AD23"/>
          </a:solidFill>
          <a:ln>
            <a:solidFill>
              <a:schemeClr val="bg1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40319" y="1910991"/>
            <a:ext cx="2503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Proxima Nova Extrabld"/>
                <a:cs typeface="Proxima Nova Extrabld"/>
              </a:rPr>
              <a:t>ASSET DISCOVERY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Active Network Scanning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Passive Network Scanning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Asset Inventory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Host-based Software </a:t>
            </a:r>
            <a:br>
              <a:rPr lang="en-US" sz="1200" dirty="0" smtClean="0">
                <a:latin typeface="Proxima Nova Bold"/>
                <a:cs typeface="Proxima Nova Bold"/>
              </a:rPr>
            </a:br>
            <a:r>
              <a:rPr lang="en-US" sz="1200" dirty="0" smtClean="0">
                <a:latin typeface="Proxima Nova Bold"/>
                <a:cs typeface="Proxima Nova Bold"/>
              </a:rPr>
              <a:t>Inventory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91381" y="3921874"/>
            <a:ext cx="24331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Proxima Nova Extrabld"/>
                <a:cs typeface="Proxima Nova Extrabld"/>
              </a:rPr>
              <a:t>VULNERABILITY ASSESSMENT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Continuous </a:t>
            </a:r>
            <a:br>
              <a:rPr lang="en-US" sz="1200" dirty="0" smtClean="0">
                <a:latin typeface="Proxima Nova Bold"/>
                <a:cs typeface="Proxima Nova Bold"/>
              </a:rPr>
            </a:br>
            <a:r>
              <a:rPr lang="en-US" sz="1200" dirty="0" smtClean="0">
                <a:latin typeface="Proxima Nova Bold"/>
                <a:cs typeface="Proxima Nova Bold"/>
              </a:rPr>
              <a:t>Vulnerability Monitoring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Authenticated / Unauthenticated </a:t>
            </a:r>
            <a:r>
              <a:rPr lang="en-US" sz="1200" dirty="0">
                <a:latin typeface="Proxima Nova Bold"/>
                <a:cs typeface="Proxima Nova Bold"/>
              </a:rPr>
              <a:t>A</a:t>
            </a:r>
            <a:r>
              <a:rPr lang="en-US" sz="1200" dirty="0" smtClean="0">
                <a:latin typeface="Proxima Nova Bold"/>
                <a:cs typeface="Proxima Nova Bold"/>
              </a:rPr>
              <a:t>ctive Scanning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24796" y="3463766"/>
            <a:ext cx="240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Proxima Nova Extrabld"/>
                <a:cs typeface="Proxima Nova Extrabld"/>
              </a:rPr>
              <a:t>BEHAVIORAL MONITORING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Log Collection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Netflow Analysis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Service Availability Monitoring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28852" y="1895110"/>
            <a:ext cx="240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Proxima Nova Extrabld"/>
                <a:cs typeface="Proxima Nova Extrabld"/>
              </a:rPr>
              <a:t>SECURITY INTELLIGENCE/SIEM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SIEM Event Correlation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Incident Response</a:t>
            </a:r>
            <a:endParaRPr lang="en-US" sz="1200" dirty="0">
              <a:latin typeface="Proxima Nova Bold"/>
              <a:cs typeface="Proxima Nova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71800" y="5445224"/>
            <a:ext cx="240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Proxima Nova Extrabld"/>
                <a:cs typeface="Proxima Nova Extrabld"/>
              </a:rPr>
              <a:t>THREAT DETECTION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Network IDS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Host IDS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Proxima Nova Bold"/>
                <a:cs typeface="Proxima Nova Bold"/>
              </a:rPr>
              <a:t>File Integrity Monitoring</a:t>
            </a: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097" y="3528665"/>
            <a:ext cx="915404" cy="745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774" y="4625263"/>
            <a:ext cx="887197" cy="768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1" descr="Screen Shot 2013-11-21 at 3.34.25 PM.png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642" y="2461091"/>
            <a:ext cx="894381" cy="913615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4084534" y="3373174"/>
            <a:ext cx="1479892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Proxima Nova Extrabld"/>
                <a:cs typeface="Proxima Nova Extrabld"/>
              </a:rPr>
              <a:t>powered by </a:t>
            </a:r>
            <a:r>
              <a:rPr lang="en-US" sz="1400" dirty="0" smtClean="0">
                <a:solidFill>
                  <a:srgbClr val="FFFFFF"/>
                </a:solidFill>
                <a:latin typeface="Proxima Nova Extrabld"/>
                <a:cs typeface="Proxima Nova Extrabld"/>
              </a:rPr>
              <a:t/>
            </a:r>
            <a:br>
              <a:rPr lang="en-US" sz="1400" dirty="0" smtClean="0">
                <a:solidFill>
                  <a:srgbClr val="FFFFFF"/>
                </a:solidFill>
                <a:latin typeface="Proxima Nova Extrabld"/>
                <a:cs typeface="Proxima Nova Extrabld"/>
              </a:rPr>
            </a:br>
            <a:r>
              <a:rPr lang="en-US" sz="1400" dirty="0" smtClean="0">
                <a:solidFill>
                  <a:srgbClr val="FFFFFF"/>
                </a:solidFill>
                <a:latin typeface="Proxima Nova Extrabld"/>
                <a:cs typeface="Proxima Nova Extrabld"/>
              </a:rPr>
              <a:t>AV </a:t>
            </a:r>
            <a:r>
              <a:rPr lang="en-US" sz="1400" dirty="0">
                <a:solidFill>
                  <a:srgbClr val="FFFFFF"/>
                </a:solidFill>
                <a:latin typeface="Proxima Nova Extrabld"/>
                <a:cs typeface="Proxima Nova Extrabld"/>
              </a:rPr>
              <a:t>Labs Threat </a:t>
            </a:r>
            <a:endParaRPr lang="en-US" sz="1400" dirty="0" smtClean="0">
              <a:solidFill>
                <a:srgbClr val="FFFFFF"/>
              </a:solidFill>
              <a:latin typeface="Proxima Nova Extrabld"/>
              <a:cs typeface="Proxima Nova Extrabld"/>
            </a:endParaRPr>
          </a:p>
          <a:p>
            <a:pPr algn="ctr"/>
            <a:r>
              <a:rPr lang="en-US" sz="1400" dirty="0" smtClean="0">
                <a:solidFill>
                  <a:srgbClr val="FFFFFF"/>
                </a:solidFill>
                <a:latin typeface="Proxima Nova Extrabld"/>
                <a:cs typeface="Proxima Nova Extrabld"/>
              </a:rPr>
              <a:t>Intelligence</a:t>
            </a:r>
            <a:endParaRPr lang="en-US" sz="1400" dirty="0">
              <a:solidFill>
                <a:srgbClr val="FFFFFF"/>
              </a:solidFill>
              <a:latin typeface="Proxima Nova Extrabld"/>
              <a:cs typeface="Proxima Nova Extrabld"/>
            </a:endParaRPr>
          </a:p>
        </p:txBody>
      </p:sp>
    </p:spTree>
    <p:extLst>
      <p:ext uri="{BB962C8B-B14F-4D97-AF65-F5344CB8AC3E}">
        <p14:creationId xmlns:p14="http://schemas.microsoft.com/office/powerpoint/2010/main" val="407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87896" y="44624"/>
            <a:ext cx="7868480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THE ATTACKER’S ADVANTAGE</a:t>
            </a:r>
            <a:endParaRPr lang="zh-CN" altLang="en-US" b="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95536" y="1628800"/>
            <a:ext cx="8496944" cy="3333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charset="2"/>
              <a:buChar char="§"/>
            </a:pPr>
            <a:r>
              <a:rPr lang="en-US" sz="2800" dirty="0" smtClean="0">
                <a:solidFill>
                  <a:schemeClr val="tx1"/>
                </a:solidFill>
              </a:rPr>
              <a:t>They only need to be successful once</a:t>
            </a:r>
            <a:br>
              <a:rPr lang="en-US" sz="2800" dirty="0" smtClean="0">
                <a:solidFill>
                  <a:schemeClr val="tx1"/>
                </a:solidFill>
              </a:rPr>
            </a:br>
            <a:endParaRPr lang="en-US" sz="2800" dirty="0" smtClean="0">
              <a:solidFill>
                <a:schemeClr val="tx1"/>
              </a:solidFill>
            </a:endParaRPr>
          </a:p>
          <a:p>
            <a:pPr marL="457200" indent="-457200">
              <a:buFont typeface="Wingdings" charset="2"/>
              <a:buChar char="§"/>
            </a:pPr>
            <a:r>
              <a:rPr lang="en-US" sz="2800" dirty="0" smtClean="0">
                <a:solidFill>
                  <a:schemeClr val="tx1"/>
                </a:solidFill>
              </a:rPr>
              <a:t>Determined, skilled and often funded adversaries</a:t>
            </a:r>
            <a:br>
              <a:rPr lang="en-US" sz="2800" dirty="0" smtClean="0">
                <a:solidFill>
                  <a:schemeClr val="tx1"/>
                </a:solidFill>
              </a:rPr>
            </a:br>
            <a:endParaRPr lang="en-US" sz="2800" dirty="0" smtClean="0">
              <a:solidFill>
                <a:schemeClr val="tx1"/>
              </a:solidFill>
            </a:endParaRPr>
          </a:p>
          <a:p>
            <a:pPr marL="457200" indent="-457200">
              <a:buFont typeface="Wingdings" charset="2"/>
              <a:buChar char="§"/>
            </a:pPr>
            <a:r>
              <a:rPr lang="en-US" sz="2800" dirty="0" smtClean="0">
                <a:solidFill>
                  <a:schemeClr val="tx1"/>
                </a:solidFill>
              </a:rPr>
              <a:t>Custom malware, 0days, multiple attack vectors, social engineering</a:t>
            </a:r>
            <a:br>
              <a:rPr lang="en-US" sz="2800" dirty="0" smtClean="0">
                <a:solidFill>
                  <a:schemeClr val="tx1"/>
                </a:solidFill>
              </a:rPr>
            </a:br>
            <a:endParaRPr lang="en-US" sz="2800" dirty="0" smtClean="0">
              <a:solidFill>
                <a:schemeClr val="tx1"/>
              </a:solidFill>
            </a:endParaRPr>
          </a:p>
          <a:p>
            <a:pPr marL="457200" indent="-457200">
              <a:buFont typeface="Wingdings" charset="2"/>
              <a:buChar char="§"/>
            </a:pPr>
            <a:r>
              <a:rPr lang="en-US" sz="2800" dirty="0" smtClean="0">
                <a:solidFill>
                  <a:schemeClr val="tx1"/>
                </a:solidFill>
              </a:rPr>
              <a:t>Persistent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79512" y="12871"/>
            <a:ext cx="9793088" cy="581467"/>
          </a:xfrm>
        </p:spPr>
        <p:txBody>
          <a:bodyPr/>
          <a:lstStyle/>
          <a:p>
            <a:r>
              <a:rPr lang="en-US" altLang="zh-CN" sz="3900" b="0" dirty="0" smtClean="0">
                <a:solidFill>
                  <a:srgbClr val="FFFFFF"/>
                </a:solidFill>
                <a:latin typeface="+mn-lt"/>
              </a:rPr>
              <a:t>Importance of sharing</a:t>
            </a:r>
            <a:endParaRPr lang="zh-CN" altLang="en-US" sz="3900" b="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4" name="Text Placeholder 8"/>
          <p:cNvSpPr txBox="1">
            <a:spLocks/>
          </p:cNvSpPr>
          <p:nvPr/>
        </p:nvSpPr>
        <p:spPr>
          <a:xfrm>
            <a:off x="395536" y="3140968"/>
            <a:ext cx="5904656" cy="2782970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Tx/>
              <a:buBlip>
                <a:blip r:embed="rId2"/>
              </a:buBlip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63AD23"/>
              </a:buClr>
              <a:buSzPct val="100000"/>
              <a:buFont typeface="Arial"/>
              <a:buChar char="•"/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buClr>
                <a:srgbClr val="63AD23"/>
              </a:buClr>
              <a:buSzPct val="100000"/>
              <a:buFont typeface="Lucida Grande"/>
              <a:buChar char="­"/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3pPr>
            <a:lvl4pPr marL="1657350" indent="-285750" algn="l" defTabSz="457200" rtl="0" eaLnBrk="1" latinLnBrk="0" hangingPunct="1">
              <a:spcBef>
                <a:spcPct val="20000"/>
              </a:spcBef>
              <a:buClr>
                <a:srgbClr val="63AD23"/>
              </a:buClr>
              <a:buSzPct val="100000"/>
              <a:buFont typeface="Lucida Grande"/>
              <a:buChar char="›"/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Clr>
                <a:srgbClr val="63AD23"/>
              </a:buClr>
              <a:buSzPct val="100000"/>
              <a:buFont typeface="Lucida Grande"/>
              <a:buChar char="­"/>
              <a:defRPr sz="1800" kern="1200" baseline="0">
                <a:solidFill>
                  <a:srgbClr val="6A737B"/>
                </a:solidFill>
                <a:latin typeface="Proxima Nova Regular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buFont typeface="Wingdings" charset="2"/>
              <a:buChar char="§"/>
            </a:pPr>
            <a:r>
              <a:rPr lang="en-US" sz="2400" dirty="0" smtClean="0">
                <a:solidFill>
                  <a:schemeClr val="tx1"/>
                </a:solidFill>
              </a:rPr>
              <a:t>Helps you to achieve a preventative response to changes in the threat landscape by learning how attackers are targeting others</a:t>
            </a:r>
          </a:p>
          <a:p>
            <a:pPr>
              <a:buClr>
                <a:schemeClr val="tx1"/>
              </a:buClr>
              <a:buFont typeface="Wingdings" charset="2"/>
              <a:buChar char="§"/>
            </a:pPr>
            <a:r>
              <a:rPr lang="en-US" sz="2400" dirty="0" smtClean="0">
                <a:solidFill>
                  <a:schemeClr val="tx1"/>
                </a:solidFill>
              </a:rPr>
              <a:t>Armed with real-time, detailed security event information, you can update your defenses to avoid becoming a victim</a:t>
            </a:r>
          </a:p>
          <a:p>
            <a:pPr>
              <a:buClr>
                <a:schemeClr val="tx1"/>
              </a:buClr>
              <a:buFont typeface="Wingdings" charset="2"/>
              <a:buChar char="§"/>
            </a:pPr>
            <a:r>
              <a:rPr lang="en-US" sz="2400" dirty="0" smtClean="0">
                <a:solidFill>
                  <a:schemeClr val="tx1"/>
                </a:solidFill>
              </a:rPr>
              <a:t>The right solution will allow you to automatically share </a:t>
            </a:r>
            <a:r>
              <a:rPr lang="en-US" sz="2400" dirty="0" smtClean="0">
                <a:solidFill>
                  <a:schemeClr val="tx1"/>
                </a:solidFill>
              </a:rPr>
              <a:t>anonymized</a:t>
            </a:r>
            <a:r>
              <a:rPr lang="en-US" sz="2400" dirty="0" smtClean="0">
                <a:solidFill>
                  <a:schemeClr val="tx1"/>
                </a:solidFill>
              </a:rPr>
              <a:t> threat information 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1560" y="1052736"/>
            <a:ext cx="7560840" cy="1656184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i="1" dirty="0"/>
              <a:t>“In the case of threat-intelligence sharing, the adversary has only to mess up once – being detected – and all the defenders will know about it. It’s in our best interest, as an industry, </a:t>
            </a:r>
            <a:r>
              <a:rPr lang="en-US" i="1" dirty="0" smtClean="0"/>
              <a:t>to keep </a:t>
            </a:r>
            <a:r>
              <a:rPr lang="en-US" i="1" dirty="0"/>
              <a:t>the odds ever in our favor.” </a:t>
            </a:r>
            <a:r>
              <a:rPr lang="en-US" sz="1400" dirty="0"/>
              <a:t>	</a:t>
            </a:r>
            <a:r>
              <a:rPr lang="en-US" dirty="0"/>
              <a:t>	                                                                        </a:t>
            </a:r>
          </a:p>
          <a:p>
            <a:pPr algn="ctr">
              <a:lnSpc>
                <a:spcPct val="80000"/>
              </a:lnSpc>
            </a:pPr>
            <a:endParaRPr lang="en-US" sz="1400" dirty="0"/>
          </a:p>
          <a:p>
            <a:pPr algn="r">
              <a:lnSpc>
                <a:spcPct val="80000"/>
              </a:lnSpc>
            </a:pPr>
            <a:r>
              <a:rPr lang="en-US" sz="1100" dirty="0"/>
              <a:t>                                                  </a:t>
            </a:r>
            <a:r>
              <a:rPr lang="en-US" sz="1100" dirty="0">
                <a:solidFill>
                  <a:srgbClr val="C30000"/>
                </a:solidFill>
              </a:rPr>
              <a:t>-- Wendy </a:t>
            </a:r>
            <a:r>
              <a:rPr lang="en-US" sz="1100" dirty="0">
                <a:solidFill>
                  <a:srgbClr val="C30000"/>
                </a:solidFill>
              </a:rPr>
              <a:t>Nather</a:t>
            </a:r>
            <a:r>
              <a:rPr lang="en-US" sz="1100" dirty="0">
                <a:solidFill>
                  <a:srgbClr val="C30000"/>
                </a:solidFill>
              </a:rPr>
              <a:t>, 451 Group, 2014 Threat Intelligence </a:t>
            </a:r>
            <a:r>
              <a:rPr lang="en-US" sz="1100" dirty="0" smtClean="0">
                <a:solidFill>
                  <a:srgbClr val="C30000"/>
                </a:solidFill>
              </a:rPr>
              <a:t>Report</a:t>
            </a:r>
            <a:endParaRPr lang="en-US" sz="1100" dirty="0">
              <a:solidFill>
                <a:srgbClr val="C30000"/>
              </a:solidFill>
            </a:endParaRPr>
          </a:p>
        </p:txBody>
      </p:sp>
      <p:pic>
        <p:nvPicPr>
          <p:cNvPr id="6" name="Picture 5" descr="neigh.watch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922" y="3526350"/>
            <a:ext cx="2355893" cy="191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79512" y="327253"/>
            <a:ext cx="8568952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Open threat </a:t>
            </a:r>
            <a:r>
              <a:rPr lang="en-US" altLang="zh-CN" b="0" dirty="0" smtClean="0">
                <a:solidFill>
                  <a:srgbClr val="FFFFFF"/>
                </a:solidFill>
                <a:latin typeface="+mn-lt"/>
              </a:rPr>
              <a:t>exchange</a:t>
            </a:r>
          </a:p>
          <a:p>
            <a:r>
              <a:rPr lang="en-US" altLang="zh-CN" b="0" dirty="0" smtClean="0">
                <a:latin typeface="+mn-lt"/>
              </a:rPr>
              <a:t>OTX</a:t>
            </a:r>
            <a:endParaRPr lang="zh-CN" altLang="en-US" b="0" dirty="0">
              <a:latin typeface="+mn-lt"/>
            </a:endParaRPr>
          </a:p>
        </p:txBody>
      </p:sp>
      <p:sp>
        <p:nvSpPr>
          <p:cNvPr id="4" name="Text Placeholder 7"/>
          <p:cNvSpPr txBox="1">
            <a:spLocks/>
          </p:cNvSpPr>
          <p:nvPr/>
        </p:nvSpPr>
        <p:spPr>
          <a:xfrm>
            <a:off x="8514" y="1556792"/>
            <a:ext cx="2907302" cy="3333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Launched in 2012 - The world’s largest open threat sharing and analysis network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Supports more than 26,000 participants in over 140 countries contributing more than 1 million threat indicators daily </a:t>
            </a:r>
            <a:br>
              <a:rPr lang="en-US" sz="1600" dirty="0" smtClean="0">
                <a:solidFill>
                  <a:schemeClr val="tx1"/>
                </a:solidFill>
              </a:rPr>
            </a:br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Provides access to real-time, detailed information about threats and incidents around the world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213" y="1556792"/>
            <a:ext cx="6372200" cy="31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94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251520" y="260648"/>
            <a:ext cx="9073008" cy="581467"/>
          </a:xfrm>
        </p:spPr>
        <p:txBody>
          <a:bodyPr/>
          <a:lstStyle/>
          <a:p>
            <a:r>
              <a:rPr lang="en-US" altLang="zh-CN" b="0" dirty="0" smtClean="0">
                <a:solidFill>
                  <a:schemeClr val="bg1"/>
                </a:solidFill>
                <a:latin typeface="+mn-lt"/>
              </a:rPr>
              <a:t>Collaboration</a:t>
            </a:r>
          </a:p>
          <a:p>
            <a:r>
              <a:rPr lang="en-US" altLang="zh-CN" sz="3200" b="0" dirty="0" smtClean="0">
                <a:latin typeface="+mn-lt"/>
              </a:rPr>
              <a:t>powering </a:t>
            </a:r>
            <a:r>
              <a:rPr lang="en-US" altLang="zh-CN" sz="3200" b="0" dirty="0" smtClean="0">
                <a:latin typeface="+mn-lt"/>
              </a:rPr>
              <a:t>OTX</a:t>
            </a:r>
            <a:endParaRPr lang="zh-CN" altLang="en-US" sz="3200" b="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332" y="3140968"/>
            <a:ext cx="7551004" cy="141680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>
              <a:buClr>
                <a:schemeClr val="accent1"/>
              </a:buClr>
              <a:buSzPct val="150000"/>
            </a:pPr>
            <a:endParaRPr lang="en-US" sz="2000" b="1" dirty="0">
              <a:solidFill>
                <a:schemeClr val="accent1"/>
              </a:solidFill>
              <a:latin typeface="Archer Medium"/>
              <a:cs typeface="Archer Medium"/>
            </a:endParaRPr>
          </a:p>
          <a:p>
            <a:pPr>
              <a:buClr>
                <a:schemeClr val="accent1"/>
              </a:buClr>
              <a:buSzPct val="150000"/>
            </a:pPr>
            <a:r>
              <a:rPr lang="en-US" sz="2200" b="1" dirty="0" smtClean="0">
                <a:solidFill>
                  <a:schemeClr val="accent1"/>
                </a:solidFill>
                <a:latin typeface="Archer Medium"/>
                <a:cs typeface="Archer Medium"/>
              </a:rPr>
              <a:t>Collaborate</a:t>
            </a:r>
          </a:p>
          <a:p>
            <a:pPr>
              <a:buClr>
                <a:schemeClr val="accent1"/>
              </a:buClr>
              <a:buSzPct val="150000"/>
            </a:pPr>
            <a:r>
              <a:rPr lang="en-US" sz="1500" b="1" dirty="0" smtClean="0">
                <a:latin typeface="Archer Medium"/>
                <a:cs typeface="Archer Medium"/>
              </a:rPr>
              <a:t>Openly research and collaborate </a:t>
            </a:r>
            <a:br>
              <a:rPr lang="en-US" sz="1500" b="1" dirty="0" smtClean="0">
                <a:latin typeface="Archer Medium"/>
                <a:cs typeface="Archer Medium"/>
              </a:rPr>
            </a:br>
            <a:r>
              <a:rPr lang="en-US" sz="1500" b="1" dirty="0" smtClean="0">
                <a:latin typeface="Archer Medium"/>
                <a:cs typeface="Archer Medium"/>
              </a:rPr>
              <a:t>on emerging threats. </a:t>
            </a:r>
          </a:p>
          <a:p>
            <a:pPr>
              <a:buClr>
                <a:schemeClr val="accent1"/>
              </a:buClr>
              <a:buSzPct val="150000"/>
            </a:pPr>
            <a:endParaRPr lang="en-US" sz="1500" b="1" dirty="0" smtClean="0">
              <a:solidFill>
                <a:srgbClr val="6A737B"/>
              </a:solidFill>
              <a:latin typeface="Archer Medium"/>
              <a:cs typeface="Archer Medium"/>
            </a:endParaRPr>
          </a:p>
          <a:p>
            <a:pPr>
              <a:buClr>
                <a:schemeClr val="accent1"/>
              </a:buClr>
              <a:buSzPct val="150000"/>
            </a:pPr>
            <a:r>
              <a:rPr lang="en-US" sz="2200" b="1" i="0" dirty="0" smtClean="0">
                <a:solidFill>
                  <a:srgbClr val="6CC727"/>
                </a:solidFill>
                <a:latin typeface="Archer Medium"/>
                <a:cs typeface="Archer Medium"/>
              </a:rPr>
              <a:t>Defend</a:t>
            </a:r>
          </a:p>
          <a:p>
            <a:pPr>
              <a:buClr>
                <a:schemeClr val="accent1"/>
              </a:buClr>
              <a:buSzPct val="150000"/>
            </a:pP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Integrate with AlienVault USM or </a:t>
            </a:r>
            <a:b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</a:b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Export </a:t>
            </a: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IoCs</a:t>
            </a: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 to any </a:t>
            </a:r>
            <a:r>
              <a:rPr lang="en-US" sz="1500" b="1" dirty="0">
                <a:solidFill>
                  <a:srgbClr val="000000"/>
                </a:solidFill>
                <a:latin typeface="Archer Medium"/>
                <a:cs typeface="Archer Medium"/>
              </a:rPr>
              <a:t>s</a:t>
            </a: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ecurity </a:t>
            </a:r>
            <a:r>
              <a:rPr lang="en-US" sz="1500" b="1" dirty="0">
                <a:solidFill>
                  <a:srgbClr val="000000"/>
                </a:solidFill>
                <a:latin typeface="Archer Medium"/>
                <a:cs typeface="Archer Medium"/>
              </a:rPr>
              <a:t>p</a:t>
            </a: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roduct</a:t>
            </a:r>
          </a:p>
          <a:p>
            <a:pPr>
              <a:buClr>
                <a:schemeClr val="accent1"/>
              </a:buClr>
              <a:buSzPct val="150000"/>
            </a:pPr>
            <a:endParaRPr lang="en-US" sz="1400" b="1" dirty="0" smtClean="0">
              <a:solidFill>
                <a:srgbClr val="6A737B"/>
              </a:solidFill>
              <a:latin typeface="Archer Medium"/>
              <a:cs typeface="Archer Medium"/>
            </a:endParaRPr>
          </a:p>
          <a:p>
            <a:pPr>
              <a:buClr>
                <a:schemeClr val="accent1"/>
              </a:buClr>
              <a:buSzPct val="150000"/>
            </a:pPr>
            <a:r>
              <a:rPr lang="en-US" sz="2200" b="1" dirty="0" smtClean="0">
                <a:solidFill>
                  <a:srgbClr val="6CC727"/>
                </a:solidFill>
                <a:latin typeface="Archer Medium"/>
                <a:cs typeface="Archer Medium"/>
              </a:rPr>
              <a:t>Learn</a:t>
            </a:r>
            <a:endParaRPr lang="en-US" sz="2200" b="1" dirty="0">
              <a:solidFill>
                <a:srgbClr val="6CC727"/>
              </a:solidFill>
              <a:latin typeface="Archer Medium"/>
              <a:cs typeface="Archer Medium"/>
            </a:endParaRPr>
          </a:p>
          <a:p>
            <a:pPr>
              <a:buClr>
                <a:schemeClr val="accent1"/>
              </a:buClr>
              <a:buSzPct val="150000"/>
            </a:pP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Extract, validate and investigate threat </a:t>
            </a:r>
            <a:b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</a:b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data </a:t>
            </a:r>
            <a:r>
              <a:rPr lang="en-US" sz="1500" b="1" dirty="0">
                <a:solidFill>
                  <a:srgbClr val="000000"/>
                </a:solidFill>
                <a:latin typeface="Archer Medium"/>
                <a:cs typeface="Archer Medium"/>
              </a:rPr>
              <a:t>from </a:t>
            </a: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logs, blogs</a:t>
            </a:r>
            <a:r>
              <a:rPr lang="en-US" sz="1500" b="1" dirty="0">
                <a:solidFill>
                  <a:srgbClr val="000000"/>
                </a:solidFill>
                <a:latin typeface="Archer Medium"/>
                <a:cs typeface="Archer Medium"/>
              </a:rPr>
              <a:t>, </a:t>
            </a: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articles and </a:t>
            </a:r>
            <a:b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</a:br>
            <a:r>
              <a:rPr lang="en-US" sz="1500" b="1" dirty="0" smtClean="0">
                <a:solidFill>
                  <a:srgbClr val="000000"/>
                </a:solidFill>
                <a:latin typeface="Archer Medium"/>
                <a:cs typeface="Archer Medium"/>
              </a:rPr>
              <a:t>reports</a:t>
            </a:r>
            <a:endParaRPr lang="en-US" sz="1500" b="1" dirty="0">
              <a:solidFill>
                <a:srgbClr val="000000"/>
              </a:solidFill>
              <a:latin typeface="Archer Medium"/>
              <a:cs typeface="Archer Medium"/>
            </a:endParaRPr>
          </a:p>
          <a:p>
            <a:pPr>
              <a:buClr>
                <a:schemeClr val="accent1"/>
              </a:buClr>
              <a:buSzPct val="150000"/>
            </a:pPr>
            <a:r>
              <a:rPr lang="en-US" sz="1400" b="1" dirty="0" smtClean="0">
                <a:solidFill>
                  <a:schemeClr val="bg1"/>
                </a:solidFill>
                <a:latin typeface="Archer Medium"/>
                <a:cs typeface="Archer Medium"/>
              </a:rPr>
              <a:t>)</a:t>
            </a:r>
            <a:endParaRPr lang="en-US" sz="1400" b="1" dirty="0">
              <a:solidFill>
                <a:schemeClr val="bg1"/>
              </a:solidFill>
              <a:latin typeface="Archer Medium"/>
              <a:cs typeface="Archer Medium"/>
            </a:endParaRPr>
          </a:p>
          <a:p>
            <a:pPr marL="285750" indent="-285750">
              <a:buClr>
                <a:schemeClr val="accent1"/>
              </a:buClr>
              <a:buSzPct val="150000"/>
              <a:buFont typeface="Arial"/>
              <a:buChar char="•"/>
            </a:pPr>
            <a:endParaRPr lang="en-US" sz="1400" b="1" dirty="0">
              <a:solidFill>
                <a:srgbClr val="6A737B"/>
              </a:solidFill>
              <a:latin typeface="Archer Medium"/>
              <a:cs typeface="Archer Medium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360" y="2204864"/>
            <a:ext cx="5760640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94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基本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645</Words>
  <Application>Microsoft Macintosh PowerPoint</Application>
  <PresentationFormat>On-screen Show (4:3)</PresentationFormat>
  <Paragraphs>153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Icy.Cheng</dc:creator>
  <cp:lastModifiedBy>andy johnson</cp:lastModifiedBy>
  <cp:revision>49</cp:revision>
  <dcterms:created xsi:type="dcterms:W3CDTF">2015-08-27T11:38:35Z</dcterms:created>
  <dcterms:modified xsi:type="dcterms:W3CDTF">2015-09-29T05:25:31Z</dcterms:modified>
</cp:coreProperties>
</file>

<file path=docProps/thumbnail.jpeg>
</file>